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9" r:id="rId4"/>
    <p:sldId id="272" r:id="rId5"/>
    <p:sldId id="262" r:id="rId6"/>
    <p:sldId id="270" r:id="rId7"/>
    <p:sldId id="273" r:id="rId8"/>
    <p:sldId id="265" r:id="rId9"/>
    <p:sldId id="266" r:id="rId10"/>
    <p:sldId id="267" r:id="rId11"/>
    <p:sldId id="264" r:id="rId12"/>
    <p:sldId id="271" r:id="rId13"/>
    <p:sldId id="268" r:id="rId14"/>
    <p:sldId id="269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BD7949-ED02-4674-A63A-97C3CE333172}">
          <p14:sldIdLst>
            <p14:sldId id="260"/>
            <p14:sldId id="261"/>
            <p14:sldId id="259"/>
            <p14:sldId id="272"/>
            <p14:sldId id="262"/>
            <p14:sldId id="270"/>
            <p14:sldId id="273"/>
            <p14:sldId id="265"/>
            <p14:sldId id="266"/>
            <p14:sldId id="267"/>
            <p14:sldId id="264"/>
            <p14:sldId id="271"/>
            <p14:sldId id="268"/>
            <p14:sldId id="269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12" autoAdjust="0"/>
    <p:restoredTop sz="94719" autoAdjust="0"/>
  </p:normalViewPr>
  <p:slideViewPr>
    <p:cSldViewPr snapToGrid="0">
      <p:cViewPr>
        <p:scale>
          <a:sx n="80" d="100"/>
          <a:sy n="80" d="100"/>
        </p:scale>
        <p:origin x="-312" y="-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lients\NASA%20SpaceApps%20Hack\Dengue%20Searches%20for%20sharing%20with%20Doc%20Ligo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lients\NASA%20SpaceApps%20Hack\Kaggle\denguecases_aggregat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602337967009304E-2"/>
          <c:y val="1.5012016284556636E-2"/>
          <c:w val="0.96202009435198266"/>
          <c:h val="0.90653015714033303"/>
        </c:manualLayout>
      </c:layout>
      <c:lineChart>
        <c:grouping val="standard"/>
        <c:varyColors val="0"/>
        <c:ser>
          <c:idx val="0"/>
          <c:order val="0"/>
          <c:tx>
            <c:strRef>
              <c:f>summary!$AJ$1</c:f>
              <c:strCache>
                <c:ptCount val="1"/>
                <c:pt idx="0">
                  <c:v>NCR</c:v>
                </c:pt>
              </c:strCache>
            </c:strRef>
          </c:tx>
          <c:spPr>
            <a:ln w="22225" cap="rnd">
              <a:solidFill>
                <a:schemeClr val="accent4">
                  <a:shade val="37000"/>
                </a:schemeClr>
              </a:solidFill>
            </a:ln>
            <a:effectLst>
              <a:glow rad="139700">
                <a:schemeClr val="accent4">
                  <a:shade val="37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summary!$A$19:$A$49</c:f>
              <c:numCache>
                <c:formatCode>mmm\-yy</c:formatCode>
                <c:ptCount val="31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</c:numCache>
            </c:numRef>
          </c:cat>
          <c:val>
            <c:numRef>
              <c:f>summary!$AJ$19:$AJ$49</c:f>
              <c:numCache>
                <c:formatCode>General</c:formatCode>
                <c:ptCount val="31"/>
                <c:pt idx="0">
                  <c:v>1</c:v>
                </c:pt>
                <c:pt idx="1">
                  <c:v>0.75844084545704094</c:v>
                </c:pt>
                <c:pt idx="2">
                  <c:v>0.66758166346417791</c:v>
                </c:pt>
                <c:pt idx="3">
                  <c:v>0.46719736480922319</c:v>
                </c:pt>
                <c:pt idx="4">
                  <c:v>0.4479824320614878</c:v>
                </c:pt>
                <c:pt idx="5">
                  <c:v>0.76585231951688171</c:v>
                </c:pt>
                <c:pt idx="6">
                  <c:v>1.3357123250068625</c:v>
                </c:pt>
                <c:pt idx="7">
                  <c:v>1.4413944551194071</c:v>
                </c:pt>
                <c:pt idx="8">
                  <c:v>1.261872083447708</c:v>
                </c:pt>
                <c:pt idx="9">
                  <c:v>1.1644249245127642</c:v>
                </c:pt>
                <c:pt idx="10">
                  <c:v>1.3140269009058467</c:v>
                </c:pt>
                <c:pt idx="11">
                  <c:v>1.7480098819654131</c:v>
                </c:pt>
                <c:pt idx="12">
                  <c:v>1.3593192423826517</c:v>
                </c:pt>
                <c:pt idx="13">
                  <c:v>0.93823771616799345</c:v>
                </c:pt>
                <c:pt idx="14">
                  <c:v>0.71122701070546257</c:v>
                </c:pt>
                <c:pt idx="15">
                  <c:v>0.46198188306340926</c:v>
                </c:pt>
                <c:pt idx="16">
                  <c:v>0.43782596760911335</c:v>
                </c:pt>
                <c:pt idx="17">
                  <c:v>0.79961570134504534</c:v>
                </c:pt>
                <c:pt idx="18">
                  <c:v>1.7688718089486686</c:v>
                </c:pt>
                <c:pt idx="19">
                  <c:v>1.8745539390612134</c:v>
                </c:pt>
                <c:pt idx="20">
                  <c:v>1.537469118858084</c:v>
                </c:pt>
                <c:pt idx="21">
                  <c:v>1.4790008234971177</c:v>
                </c:pt>
                <c:pt idx="22">
                  <c:v>1.4471589349437277</c:v>
                </c:pt>
                <c:pt idx="23">
                  <c:v>1.3615152346966786</c:v>
                </c:pt>
                <c:pt idx="24">
                  <c:v>2.1424650013724951</c:v>
                </c:pt>
                <c:pt idx="25">
                  <c:v>1.3046939335712324</c:v>
                </c:pt>
                <c:pt idx="26">
                  <c:v>0.99396102113642604</c:v>
                </c:pt>
                <c:pt idx="27">
                  <c:v>0.59758440845457039</c:v>
                </c:pt>
                <c:pt idx="28">
                  <c:v>0.587427944002196</c:v>
                </c:pt>
                <c:pt idx="29">
                  <c:v>0.98600054899807854</c:v>
                </c:pt>
                <c:pt idx="30">
                  <c:v>3.2495196266813067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D1-4B7D-8A76-4BAC48A8DA6B}"/>
            </c:ext>
          </c:extLst>
        </c:ser>
        <c:ser>
          <c:idx val="1"/>
          <c:order val="1"/>
          <c:tx>
            <c:strRef>
              <c:f>summary!$AK$1</c:f>
              <c:strCache>
                <c:ptCount val="1"/>
                <c:pt idx="0">
                  <c:v>Ilocos</c:v>
                </c:pt>
              </c:strCache>
            </c:strRef>
          </c:tx>
          <c:spPr>
            <a:ln w="22225" cap="rnd">
              <a:solidFill>
                <a:schemeClr val="accent4">
                  <a:shade val="45000"/>
                </a:schemeClr>
              </a:solidFill>
            </a:ln>
            <a:effectLst>
              <a:glow rad="139700">
                <a:schemeClr val="accent4">
                  <a:shade val="45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Lbl>
              <c:idx val="18"/>
              <c:layout>
                <c:manualLayout>
                  <c:x val="-0.10414668269657787"/>
                  <c:y val="-6.0818715690701873E-2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7CD1-4B7D-8A76-4BAC48A8DA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summary!$A$19:$A$49</c:f>
              <c:numCache>
                <c:formatCode>mmm\-yy</c:formatCode>
                <c:ptCount val="31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</c:numCache>
            </c:numRef>
          </c:cat>
          <c:val>
            <c:numRef>
              <c:f>summary!$AK$19:$AK$49</c:f>
              <c:numCache>
                <c:formatCode>General</c:formatCode>
                <c:ptCount val="31"/>
                <c:pt idx="0">
                  <c:v>1</c:v>
                </c:pt>
                <c:pt idx="1">
                  <c:v>0.77844311377245512</c:v>
                </c:pt>
                <c:pt idx="2">
                  <c:v>0.74251497005988021</c:v>
                </c:pt>
                <c:pt idx="3">
                  <c:v>0.6347305389221557</c:v>
                </c:pt>
                <c:pt idx="4">
                  <c:v>0.72455089820359286</c:v>
                </c:pt>
                <c:pt idx="5">
                  <c:v>1.1976047904191616</c:v>
                </c:pt>
                <c:pt idx="6">
                  <c:v>1.9461077844311376</c:v>
                </c:pt>
                <c:pt idx="7">
                  <c:v>2.6167664670658684</c:v>
                </c:pt>
                <c:pt idx="8">
                  <c:v>2.1796407185628741</c:v>
                </c:pt>
                <c:pt idx="9">
                  <c:v>1.7365269461077844</c:v>
                </c:pt>
                <c:pt idx="10">
                  <c:v>2.0359281437125749</c:v>
                </c:pt>
                <c:pt idx="11">
                  <c:v>2.7964071856287425</c:v>
                </c:pt>
                <c:pt idx="12">
                  <c:v>2.4071856287425151</c:v>
                </c:pt>
                <c:pt idx="13">
                  <c:v>1.4970059880239521</c:v>
                </c:pt>
                <c:pt idx="14">
                  <c:v>1.2874251497005988</c:v>
                </c:pt>
                <c:pt idx="15">
                  <c:v>0.89221556886227549</c:v>
                </c:pt>
                <c:pt idx="16">
                  <c:v>1.0059880239520957</c:v>
                </c:pt>
                <c:pt idx="17">
                  <c:v>2.4251497005988023</c:v>
                </c:pt>
                <c:pt idx="18">
                  <c:v>6.1856287425149699</c:v>
                </c:pt>
                <c:pt idx="19">
                  <c:v>5.5568862275449105</c:v>
                </c:pt>
                <c:pt idx="20">
                  <c:v>2.9341317365269459</c:v>
                </c:pt>
                <c:pt idx="21">
                  <c:v>2.3532934131736525</c:v>
                </c:pt>
                <c:pt idx="22">
                  <c:v>2.0958083832335328</c:v>
                </c:pt>
                <c:pt idx="23">
                  <c:v>2.0538922155688621</c:v>
                </c:pt>
                <c:pt idx="24">
                  <c:v>2.7065868263473054</c:v>
                </c:pt>
                <c:pt idx="25">
                  <c:v>1.7724550898203593</c:v>
                </c:pt>
                <c:pt idx="26">
                  <c:v>1.4790419161676647</c:v>
                </c:pt>
                <c:pt idx="27">
                  <c:v>1.0119760479041917</c:v>
                </c:pt>
                <c:pt idx="28">
                  <c:v>1.1377245508982037</c:v>
                </c:pt>
                <c:pt idx="29">
                  <c:v>2.2275449101796405</c:v>
                </c:pt>
                <c:pt idx="30">
                  <c:v>7.4251497005988023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CD1-4B7D-8A76-4BAC48A8DA6B}"/>
            </c:ext>
          </c:extLst>
        </c:ser>
        <c:ser>
          <c:idx val="2"/>
          <c:order val="2"/>
          <c:tx>
            <c:strRef>
              <c:f>summary!$AL$1</c:f>
              <c:strCache>
                <c:ptCount val="1"/>
                <c:pt idx="0">
                  <c:v>Cordillera</c:v>
                </c:pt>
              </c:strCache>
            </c:strRef>
          </c:tx>
          <c:spPr>
            <a:ln w="22225" cap="rnd">
              <a:solidFill>
                <a:schemeClr val="accent4">
                  <a:shade val="53000"/>
                </a:schemeClr>
              </a:solidFill>
            </a:ln>
            <a:effectLst>
              <a:glow rad="139700">
                <a:schemeClr val="accent4">
                  <a:shade val="53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summary!$A$19:$A$49</c:f>
              <c:numCache>
                <c:formatCode>mmm\-yy</c:formatCode>
                <c:ptCount val="31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</c:numCache>
            </c:numRef>
          </c:cat>
          <c:val>
            <c:numRef>
              <c:f>summary!$AL$19:$AL$49</c:f>
              <c:numCache>
                <c:formatCode>General</c:formatCode>
                <c:ptCount val="31"/>
                <c:pt idx="0">
                  <c:v>1</c:v>
                </c:pt>
                <c:pt idx="1">
                  <c:v>0.63809523809523805</c:v>
                </c:pt>
                <c:pt idx="2">
                  <c:v>0.8571428571428571</c:v>
                </c:pt>
                <c:pt idx="3">
                  <c:v>0.51904761904761909</c:v>
                </c:pt>
                <c:pt idx="4">
                  <c:v>0.56666666666666665</c:v>
                </c:pt>
                <c:pt idx="5">
                  <c:v>0.919047619047619</c:v>
                </c:pt>
                <c:pt idx="6">
                  <c:v>1.3</c:v>
                </c:pt>
                <c:pt idx="7">
                  <c:v>1.6047619047619048</c:v>
                </c:pt>
                <c:pt idx="8">
                  <c:v>1.5904761904761904</c:v>
                </c:pt>
                <c:pt idx="9">
                  <c:v>1.2476190476190476</c:v>
                </c:pt>
                <c:pt idx="10">
                  <c:v>1.0952380952380953</c:v>
                </c:pt>
                <c:pt idx="11">
                  <c:v>1.2285714285714286</c:v>
                </c:pt>
                <c:pt idx="12">
                  <c:v>0.99047619047619051</c:v>
                </c:pt>
                <c:pt idx="13">
                  <c:v>1.0904761904761904</c:v>
                </c:pt>
                <c:pt idx="14">
                  <c:v>0.87142857142857144</c:v>
                </c:pt>
                <c:pt idx="15">
                  <c:v>0.69047619047619047</c:v>
                </c:pt>
                <c:pt idx="16">
                  <c:v>0.7142857142857143</c:v>
                </c:pt>
                <c:pt idx="17">
                  <c:v>1.1904761904761905</c:v>
                </c:pt>
                <c:pt idx="18">
                  <c:v>2.3142857142857145</c:v>
                </c:pt>
                <c:pt idx="19">
                  <c:v>2.1857142857142855</c:v>
                </c:pt>
                <c:pt idx="20">
                  <c:v>1.6142857142857143</c:v>
                </c:pt>
                <c:pt idx="21">
                  <c:v>1.5428571428571429</c:v>
                </c:pt>
                <c:pt idx="22">
                  <c:v>1.4857142857142858</c:v>
                </c:pt>
                <c:pt idx="23">
                  <c:v>1.4380952380952381</c:v>
                </c:pt>
                <c:pt idx="24">
                  <c:v>1.8333333333333333</c:v>
                </c:pt>
                <c:pt idx="25">
                  <c:v>1.2380952380952381</c:v>
                </c:pt>
                <c:pt idx="26">
                  <c:v>1.1761904761904762</c:v>
                </c:pt>
                <c:pt idx="27">
                  <c:v>0.92380952380952386</c:v>
                </c:pt>
                <c:pt idx="28">
                  <c:v>0.97619047619047616</c:v>
                </c:pt>
                <c:pt idx="29">
                  <c:v>1.3714285714285714</c:v>
                </c:pt>
                <c:pt idx="30">
                  <c:v>3.4523809523809526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CD1-4B7D-8A76-4BAC48A8DA6B}"/>
            </c:ext>
          </c:extLst>
        </c:ser>
        <c:ser>
          <c:idx val="3"/>
          <c:order val="3"/>
          <c:tx>
            <c:strRef>
              <c:f>summary!$AM$1</c:f>
              <c:strCache>
                <c:ptCount val="1"/>
                <c:pt idx="0">
                  <c:v>Cagayan Valley</c:v>
                </c:pt>
              </c:strCache>
            </c:strRef>
          </c:tx>
          <c:spPr>
            <a:ln w="22225" cap="rnd">
              <a:solidFill>
                <a:schemeClr val="accent4">
                  <a:shade val="61000"/>
                </a:schemeClr>
              </a:solidFill>
            </a:ln>
            <a:effectLst>
              <a:glow rad="139700">
                <a:schemeClr val="accent4">
                  <a:shade val="61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Lbl>
              <c:idx val="24"/>
              <c:layout>
                <c:manualLayout>
                  <c:x val="-0.15748420710913566"/>
                  <c:y val="-0.1284592146835618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7CD1-4B7D-8A76-4BAC48A8DA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summary!$A$19:$A$49</c:f>
              <c:numCache>
                <c:formatCode>mmm\-yy</c:formatCode>
                <c:ptCount val="31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</c:numCache>
            </c:numRef>
          </c:cat>
          <c:val>
            <c:numRef>
              <c:f>summary!$AM$19:$AM$49</c:f>
              <c:numCache>
                <c:formatCode>General</c:formatCode>
                <c:ptCount val="31"/>
                <c:pt idx="0">
                  <c:v>1</c:v>
                </c:pt>
                <c:pt idx="1">
                  <c:v>0.86585365853658536</c:v>
                </c:pt>
                <c:pt idx="2">
                  <c:v>0.70731707317073167</c:v>
                </c:pt>
                <c:pt idx="3">
                  <c:v>0.54878048780487809</c:v>
                </c:pt>
                <c:pt idx="4">
                  <c:v>0.68292682926829273</c:v>
                </c:pt>
                <c:pt idx="5">
                  <c:v>1.1219512195121952</c:v>
                </c:pt>
                <c:pt idx="6">
                  <c:v>1.4024390243902438</c:v>
                </c:pt>
                <c:pt idx="7">
                  <c:v>1.9146341463414633</c:v>
                </c:pt>
                <c:pt idx="8">
                  <c:v>1.8658536585365855</c:v>
                </c:pt>
                <c:pt idx="9">
                  <c:v>1.8658536585365855</c:v>
                </c:pt>
                <c:pt idx="10">
                  <c:v>2.1707317073170733</c:v>
                </c:pt>
                <c:pt idx="11">
                  <c:v>2.6097560975609757</c:v>
                </c:pt>
                <c:pt idx="12">
                  <c:v>2.8292682926829267</c:v>
                </c:pt>
                <c:pt idx="13">
                  <c:v>1.7195121951219512</c:v>
                </c:pt>
                <c:pt idx="14">
                  <c:v>1.6707317073170731</c:v>
                </c:pt>
                <c:pt idx="15">
                  <c:v>0.95121951219512191</c:v>
                </c:pt>
                <c:pt idx="16">
                  <c:v>1.024390243902439</c:v>
                </c:pt>
                <c:pt idx="17">
                  <c:v>1.6707317073170731</c:v>
                </c:pt>
                <c:pt idx="18">
                  <c:v>3.0731707317073171</c:v>
                </c:pt>
                <c:pt idx="19">
                  <c:v>5.524390243902439</c:v>
                </c:pt>
                <c:pt idx="20">
                  <c:v>5.2195121951219514</c:v>
                </c:pt>
                <c:pt idx="21">
                  <c:v>5</c:v>
                </c:pt>
                <c:pt idx="22">
                  <c:v>4.2560975609756095</c:v>
                </c:pt>
                <c:pt idx="23">
                  <c:v>4.7926829268292686</c:v>
                </c:pt>
                <c:pt idx="24">
                  <c:v>8.9024390243902438</c:v>
                </c:pt>
                <c:pt idx="25">
                  <c:v>5.0609756097560972</c:v>
                </c:pt>
                <c:pt idx="26">
                  <c:v>3.0121951219512195</c:v>
                </c:pt>
                <c:pt idx="27">
                  <c:v>1.7073170731707317</c:v>
                </c:pt>
                <c:pt idx="28">
                  <c:v>1.975609756097561</c:v>
                </c:pt>
                <c:pt idx="29">
                  <c:v>3.0853658536585367</c:v>
                </c:pt>
                <c:pt idx="30">
                  <c:v>6.8292682926829267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CD1-4B7D-8A76-4BAC48A8DA6B}"/>
            </c:ext>
          </c:extLst>
        </c:ser>
        <c:ser>
          <c:idx val="4"/>
          <c:order val="4"/>
          <c:tx>
            <c:strRef>
              <c:f>summary!$AN$1</c:f>
              <c:strCache>
                <c:ptCount val="1"/>
                <c:pt idx="0">
                  <c:v>Central Luzon</c:v>
                </c:pt>
              </c:strCache>
            </c:strRef>
          </c:tx>
          <c:spPr>
            <a:ln w="22225" cap="rnd">
              <a:solidFill>
                <a:schemeClr val="accent4">
                  <a:shade val="68000"/>
                </a:schemeClr>
              </a:solidFill>
            </a:ln>
            <a:effectLst>
              <a:glow rad="139700">
                <a:schemeClr val="accent4">
                  <a:shade val="68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summary!$A$19:$A$49</c:f>
              <c:numCache>
                <c:formatCode>mmm\-yy</c:formatCode>
                <c:ptCount val="31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</c:numCache>
            </c:numRef>
          </c:cat>
          <c:val>
            <c:numRef>
              <c:f>summary!$AN$19:$AN$49</c:f>
              <c:numCache>
                <c:formatCode>General</c:formatCode>
                <c:ptCount val="31"/>
                <c:pt idx="0">
                  <c:v>1</c:v>
                </c:pt>
                <c:pt idx="1">
                  <c:v>0.65934065934065933</c:v>
                </c:pt>
                <c:pt idx="2">
                  <c:v>0.59752747252747251</c:v>
                </c:pt>
                <c:pt idx="3">
                  <c:v>0.42307692307692307</c:v>
                </c:pt>
                <c:pt idx="4">
                  <c:v>0.47115384615384615</c:v>
                </c:pt>
                <c:pt idx="5">
                  <c:v>0.74587912087912089</c:v>
                </c:pt>
                <c:pt idx="6">
                  <c:v>1.4780219780219781</c:v>
                </c:pt>
                <c:pt idx="7">
                  <c:v>2.0109890109890109</c:v>
                </c:pt>
                <c:pt idx="8">
                  <c:v>1.5219780219780219</c:v>
                </c:pt>
                <c:pt idx="9">
                  <c:v>1.1936813186813187</c:v>
                </c:pt>
                <c:pt idx="10">
                  <c:v>1.3516483516483517</c:v>
                </c:pt>
                <c:pt idx="11">
                  <c:v>2.1071428571428572</c:v>
                </c:pt>
                <c:pt idx="12">
                  <c:v>1.8914835164835164</c:v>
                </c:pt>
                <c:pt idx="13">
                  <c:v>1.2046703296703296</c:v>
                </c:pt>
                <c:pt idx="14">
                  <c:v>0.93543956043956045</c:v>
                </c:pt>
                <c:pt idx="15">
                  <c:v>0.55906593406593408</c:v>
                </c:pt>
                <c:pt idx="16">
                  <c:v>0.53846153846153844</c:v>
                </c:pt>
                <c:pt idx="17">
                  <c:v>1.1401098901098901</c:v>
                </c:pt>
                <c:pt idx="18">
                  <c:v>2.8049450549450547</c:v>
                </c:pt>
                <c:pt idx="19">
                  <c:v>3.1593406593406592</c:v>
                </c:pt>
                <c:pt idx="20">
                  <c:v>2.0796703296703298</c:v>
                </c:pt>
                <c:pt idx="21">
                  <c:v>1.7307692307692308</c:v>
                </c:pt>
                <c:pt idx="22">
                  <c:v>1.6593406593406594</c:v>
                </c:pt>
                <c:pt idx="23">
                  <c:v>1.7417582417582418</c:v>
                </c:pt>
                <c:pt idx="24">
                  <c:v>2.677197802197802</c:v>
                </c:pt>
                <c:pt idx="25">
                  <c:v>1.6030219780219781</c:v>
                </c:pt>
                <c:pt idx="26">
                  <c:v>1.2431318681318682</c:v>
                </c:pt>
                <c:pt idx="27">
                  <c:v>0.74862637362637363</c:v>
                </c:pt>
                <c:pt idx="28">
                  <c:v>0.84890109890109888</c:v>
                </c:pt>
                <c:pt idx="29">
                  <c:v>1.3681318681318682</c:v>
                </c:pt>
                <c:pt idx="30">
                  <c:v>4.3612637362637363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CD1-4B7D-8A76-4BAC48A8DA6B}"/>
            </c:ext>
          </c:extLst>
        </c:ser>
        <c:ser>
          <c:idx val="5"/>
          <c:order val="5"/>
          <c:tx>
            <c:strRef>
              <c:f>summary!$AO$1</c:f>
              <c:strCache>
                <c:ptCount val="1"/>
                <c:pt idx="0">
                  <c:v>Calabarzon</c:v>
                </c:pt>
              </c:strCache>
            </c:strRef>
          </c:tx>
          <c:spPr>
            <a:ln w="22225" cap="rnd">
              <a:solidFill>
                <a:schemeClr val="accent4">
                  <a:shade val="76000"/>
                </a:schemeClr>
              </a:solidFill>
            </a:ln>
            <a:effectLst>
              <a:glow rad="139700">
                <a:schemeClr val="accent4">
                  <a:shade val="76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summary!$A$19:$A$49</c:f>
              <c:numCache>
                <c:formatCode>mmm\-yy</c:formatCode>
                <c:ptCount val="31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</c:numCache>
            </c:numRef>
          </c:cat>
          <c:val>
            <c:numRef>
              <c:f>summary!$AO$19:$AO$49</c:f>
              <c:numCache>
                <c:formatCode>General</c:formatCode>
                <c:ptCount val="31"/>
                <c:pt idx="0">
                  <c:v>1</c:v>
                </c:pt>
                <c:pt idx="1">
                  <c:v>0.75136612021857918</c:v>
                </c:pt>
                <c:pt idx="2">
                  <c:v>0.74590163934426235</c:v>
                </c:pt>
                <c:pt idx="3">
                  <c:v>0.46994535519125685</c:v>
                </c:pt>
                <c:pt idx="4">
                  <c:v>0.48998178506375228</c:v>
                </c:pt>
                <c:pt idx="5">
                  <c:v>0.90072859744990896</c:v>
                </c:pt>
                <c:pt idx="6">
                  <c:v>1.5264116575591986</c:v>
                </c:pt>
                <c:pt idx="7">
                  <c:v>1.5901639344262295</c:v>
                </c:pt>
                <c:pt idx="8">
                  <c:v>1.3287795992714027</c:v>
                </c:pt>
                <c:pt idx="9">
                  <c:v>1.4280510018214936</c:v>
                </c:pt>
                <c:pt idx="10">
                  <c:v>1.7595628415300546</c:v>
                </c:pt>
                <c:pt idx="11">
                  <c:v>2.2877959927140257</c:v>
                </c:pt>
                <c:pt idx="12">
                  <c:v>1.8916211293260474</c:v>
                </c:pt>
                <c:pt idx="13">
                  <c:v>1.4089253187613844</c:v>
                </c:pt>
                <c:pt idx="14">
                  <c:v>1.1111111111111112</c:v>
                </c:pt>
                <c:pt idx="15">
                  <c:v>0.64845173041894355</c:v>
                </c:pt>
                <c:pt idx="16">
                  <c:v>0.56284153005464477</c:v>
                </c:pt>
                <c:pt idx="17">
                  <c:v>0.98087431693989069</c:v>
                </c:pt>
                <c:pt idx="18">
                  <c:v>2.2978142076502732</c:v>
                </c:pt>
                <c:pt idx="19">
                  <c:v>2.3142076502732238</c:v>
                </c:pt>
                <c:pt idx="20">
                  <c:v>2.064663023679417</c:v>
                </c:pt>
                <c:pt idx="21">
                  <c:v>1.8105646630236794</c:v>
                </c:pt>
                <c:pt idx="22">
                  <c:v>2.0318761384335153</c:v>
                </c:pt>
                <c:pt idx="23">
                  <c:v>1.9408014571948997</c:v>
                </c:pt>
                <c:pt idx="24">
                  <c:v>3.1284153005464481</c:v>
                </c:pt>
                <c:pt idx="25">
                  <c:v>2.272313296903461</c:v>
                </c:pt>
                <c:pt idx="26">
                  <c:v>1.4234972677595628</c:v>
                </c:pt>
                <c:pt idx="27">
                  <c:v>0.80236794171220405</c:v>
                </c:pt>
                <c:pt idx="28">
                  <c:v>0.87067395264116576</c:v>
                </c:pt>
                <c:pt idx="29">
                  <c:v>1.6657559198542806</c:v>
                </c:pt>
                <c:pt idx="30">
                  <c:v>6.4462659380692164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CD1-4B7D-8A76-4BAC48A8DA6B}"/>
            </c:ext>
          </c:extLst>
        </c:ser>
        <c:ser>
          <c:idx val="6"/>
          <c:order val="6"/>
          <c:tx>
            <c:strRef>
              <c:f>summary!$AP$1</c:f>
              <c:strCache>
                <c:ptCount val="1"/>
                <c:pt idx="0">
                  <c:v>Mimaropa</c:v>
                </c:pt>
              </c:strCache>
            </c:strRef>
          </c:tx>
          <c:spPr>
            <a:ln w="22225" cap="rnd">
              <a:solidFill>
                <a:schemeClr val="accent4">
                  <a:shade val="84000"/>
                </a:schemeClr>
              </a:solidFill>
            </a:ln>
            <a:effectLst>
              <a:glow rad="139700">
                <a:schemeClr val="accent4">
                  <a:shade val="84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Lbl>
              <c:idx val="11"/>
              <c:layout>
                <c:manualLayout>
                  <c:x val="-0.1261495029845873"/>
                  <c:y val="-0.10744639772023998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7CD1-4B7D-8A76-4BAC48A8DA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summary!$A$19:$A$49</c:f>
              <c:numCache>
                <c:formatCode>mmm\-yy</c:formatCode>
                <c:ptCount val="31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</c:numCache>
            </c:numRef>
          </c:cat>
          <c:val>
            <c:numRef>
              <c:f>summary!$AP$19:$AP$49</c:f>
              <c:numCache>
                <c:formatCode>General</c:formatCode>
                <c:ptCount val="31"/>
                <c:pt idx="0">
                  <c:v>1</c:v>
                </c:pt>
                <c:pt idx="1">
                  <c:v>0.60606060606060608</c:v>
                </c:pt>
                <c:pt idx="2">
                  <c:v>0.93939393939393945</c:v>
                </c:pt>
                <c:pt idx="3">
                  <c:v>0.51515151515151514</c:v>
                </c:pt>
                <c:pt idx="4">
                  <c:v>0.74242424242424243</c:v>
                </c:pt>
                <c:pt idx="5">
                  <c:v>0.84848484848484851</c:v>
                </c:pt>
                <c:pt idx="6">
                  <c:v>1.3181818181818181</c:v>
                </c:pt>
                <c:pt idx="7">
                  <c:v>2.8636363636363638</c:v>
                </c:pt>
                <c:pt idx="8">
                  <c:v>2.4545454545454546</c:v>
                </c:pt>
                <c:pt idx="9">
                  <c:v>2.1363636363636362</c:v>
                </c:pt>
                <c:pt idx="10">
                  <c:v>2.6212121212121211</c:v>
                </c:pt>
                <c:pt idx="11">
                  <c:v>4.0151515151515156</c:v>
                </c:pt>
                <c:pt idx="12">
                  <c:v>3.1363636363636362</c:v>
                </c:pt>
                <c:pt idx="13">
                  <c:v>2.6666666666666665</c:v>
                </c:pt>
                <c:pt idx="14">
                  <c:v>2.1363636363636362</c:v>
                </c:pt>
                <c:pt idx="15">
                  <c:v>1.303030303030303</c:v>
                </c:pt>
                <c:pt idx="16">
                  <c:v>1.3484848484848484</c:v>
                </c:pt>
                <c:pt idx="17">
                  <c:v>2.0303030303030303</c:v>
                </c:pt>
                <c:pt idx="18">
                  <c:v>2.9696969696969697</c:v>
                </c:pt>
                <c:pt idx="19">
                  <c:v>3.7424242424242422</c:v>
                </c:pt>
                <c:pt idx="20">
                  <c:v>3.5606060606060606</c:v>
                </c:pt>
                <c:pt idx="21">
                  <c:v>2.4393939393939394</c:v>
                </c:pt>
                <c:pt idx="22">
                  <c:v>2.2727272727272729</c:v>
                </c:pt>
                <c:pt idx="23">
                  <c:v>2.393939393939394</c:v>
                </c:pt>
                <c:pt idx="24">
                  <c:v>3.3787878787878789</c:v>
                </c:pt>
                <c:pt idx="25">
                  <c:v>2.6515151515151514</c:v>
                </c:pt>
                <c:pt idx="26">
                  <c:v>2.2272727272727271</c:v>
                </c:pt>
                <c:pt idx="27">
                  <c:v>1.303030303030303</c:v>
                </c:pt>
                <c:pt idx="28">
                  <c:v>1.4848484848484849</c:v>
                </c:pt>
                <c:pt idx="29">
                  <c:v>2.6818181818181817</c:v>
                </c:pt>
                <c:pt idx="3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CD1-4B7D-8A76-4BAC48A8DA6B}"/>
            </c:ext>
          </c:extLst>
        </c:ser>
        <c:ser>
          <c:idx val="7"/>
          <c:order val="7"/>
          <c:tx>
            <c:strRef>
              <c:f>summary!$AQ$1</c:f>
              <c:strCache>
                <c:ptCount val="1"/>
                <c:pt idx="0">
                  <c:v>Bicol Region</c:v>
                </c:pt>
              </c:strCache>
            </c:strRef>
          </c:tx>
          <c:spPr>
            <a:ln w="22225" cap="rnd">
              <a:solidFill>
                <a:schemeClr val="accent4">
                  <a:shade val="92000"/>
                </a:schemeClr>
              </a:solidFill>
            </a:ln>
            <a:effectLst>
              <a:glow rad="139700">
                <a:schemeClr val="accent4">
                  <a:shade val="92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Lbl>
              <c:idx val="30"/>
              <c:layout>
                <c:manualLayout>
                  <c:x val="-0.14961917795846411"/>
                  <c:y val="-0.23719299119373738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A-7CD1-4B7D-8A76-4BAC48A8DA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summary!$A$19:$A$49</c:f>
              <c:numCache>
                <c:formatCode>mmm\-yy</c:formatCode>
                <c:ptCount val="31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</c:numCache>
            </c:numRef>
          </c:cat>
          <c:val>
            <c:numRef>
              <c:f>summary!$AQ$19:$AQ$49</c:f>
              <c:numCache>
                <c:formatCode>General</c:formatCode>
                <c:ptCount val="31"/>
                <c:pt idx="0">
                  <c:v>1</c:v>
                </c:pt>
                <c:pt idx="1">
                  <c:v>0.88034188034188032</c:v>
                </c:pt>
                <c:pt idx="2">
                  <c:v>0.97435897435897434</c:v>
                </c:pt>
                <c:pt idx="3">
                  <c:v>0.63247863247863245</c:v>
                </c:pt>
                <c:pt idx="4">
                  <c:v>0.72649572649572647</c:v>
                </c:pt>
                <c:pt idx="5">
                  <c:v>1.2735042735042734</c:v>
                </c:pt>
                <c:pt idx="6">
                  <c:v>1.829059829059829</c:v>
                </c:pt>
                <c:pt idx="7">
                  <c:v>1.8717948717948718</c:v>
                </c:pt>
                <c:pt idx="8">
                  <c:v>2.0427350427350426</c:v>
                </c:pt>
                <c:pt idx="9">
                  <c:v>2.1282051282051282</c:v>
                </c:pt>
                <c:pt idx="10">
                  <c:v>2.1452991452991452</c:v>
                </c:pt>
                <c:pt idx="11">
                  <c:v>2.5470085470085468</c:v>
                </c:pt>
                <c:pt idx="12">
                  <c:v>2.2820512820512819</c:v>
                </c:pt>
                <c:pt idx="13">
                  <c:v>1.6923076923076923</c:v>
                </c:pt>
                <c:pt idx="14">
                  <c:v>1.4615384615384615</c:v>
                </c:pt>
                <c:pt idx="15">
                  <c:v>1.017094017094017</c:v>
                </c:pt>
                <c:pt idx="16">
                  <c:v>1.0769230769230769</c:v>
                </c:pt>
                <c:pt idx="17">
                  <c:v>1.4529914529914529</c:v>
                </c:pt>
                <c:pt idx="18">
                  <c:v>2.2051282051282053</c:v>
                </c:pt>
                <c:pt idx="19">
                  <c:v>2.1367521367521367</c:v>
                </c:pt>
                <c:pt idx="20">
                  <c:v>2.0940170940170941</c:v>
                </c:pt>
                <c:pt idx="21">
                  <c:v>2.2478632478632479</c:v>
                </c:pt>
                <c:pt idx="22">
                  <c:v>2.5128205128205128</c:v>
                </c:pt>
                <c:pt idx="23">
                  <c:v>2.4358974358974357</c:v>
                </c:pt>
                <c:pt idx="24">
                  <c:v>3.3162393162393164</c:v>
                </c:pt>
                <c:pt idx="25">
                  <c:v>2.6324786324786325</c:v>
                </c:pt>
                <c:pt idx="26">
                  <c:v>2.2051282051282053</c:v>
                </c:pt>
                <c:pt idx="27">
                  <c:v>1.4700854700854702</c:v>
                </c:pt>
                <c:pt idx="28">
                  <c:v>1.6923076923076923</c:v>
                </c:pt>
                <c:pt idx="29">
                  <c:v>3.8888888888888888</c:v>
                </c:pt>
                <c:pt idx="30">
                  <c:v>12.512820512820513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7CD1-4B7D-8A76-4BAC48A8DA6B}"/>
            </c:ext>
          </c:extLst>
        </c:ser>
        <c:ser>
          <c:idx val="8"/>
          <c:order val="8"/>
          <c:tx>
            <c:strRef>
              <c:f>summary!$AR$1</c:f>
              <c:strCache>
                <c:ptCount val="1"/>
                <c:pt idx="0">
                  <c:v>Western Visayas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Lbl>
              <c:idx val="30"/>
              <c:layout>
                <c:manualLayout>
                  <c:x val="-0.14375175921499492"/>
                  <c:y val="0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C-7CD1-4B7D-8A76-4BAC48A8DA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summary!$A$19:$A$49</c:f>
              <c:numCache>
                <c:formatCode>mmm\-yy</c:formatCode>
                <c:ptCount val="31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</c:numCache>
            </c:numRef>
          </c:cat>
          <c:val>
            <c:numRef>
              <c:f>summary!$AR$19:$AR$49</c:f>
              <c:numCache>
                <c:formatCode>General</c:formatCode>
                <c:ptCount val="31"/>
                <c:pt idx="0">
                  <c:v>1</c:v>
                </c:pt>
                <c:pt idx="1">
                  <c:v>0.75471698113207553</c:v>
                </c:pt>
                <c:pt idx="2">
                  <c:v>0.71698113207547165</c:v>
                </c:pt>
                <c:pt idx="3">
                  <c:v>0.46226415094339623</c:v>
                </c:pt>
                <c:pt idx="4">
                  <c:v>0.55660377358490565</c:v>
                </c:pt>
                <c:pt idx="5">
                  <c:v>1.0141509433962264</c:v>
                </c:pt>
                <c:pt idx="6">
                  <c:v>1.3915094339622642</c:v>
                </c:pt>
                <c:pt idx="7">
                  <c:v>1.9528301886792452</c:v>
                </c:pt>
                <c:pt idx="8">
                  <c:v>1.7169811320754718</c:v>
                </c:pt>
                <c:pt idx="9">
                  <c:v>1.4245283018867925</c:v>
                </c:pt>
                <c:pt idx="10">
                  <c:v>1.5801886792452831</c:v>
                </c:pt>
                <c:pt idx="11">
                  <c:v>1.9056603773584906</c:v>
                </c:pt>
                <c:pt idx="12">
                  <c:v>1.8867924528301887</c:v>
                </c:pt>
                <c:pt idx="13">
                  <c:v>1.3018867924528301</c:v>
                </c:pt>
                <c:pt idx="14">
                  <c:v>1.0188679245283019</c:v>
                </c:pt>
                <c:pt idx="15">
                  <c:v>0.71698113207547165</c:v>
                </c:pt>
                <c:pt idx="16">
                  <c:v>0.78301886792452835</c:v>
                </c:pt>
                <c:pt idx="17">
                  <c:v>1.4905660377358489</c:v>
                </c:pt>
                <c:pt idx="18">
                  <c:v>2.8349056603773586</c:v>
                </c:pt>
                <c:pt idx="19">
                  <c:v>3.2735849056603774</c:v>
                </c:pt>
                <c:pt idx="20">
                  <c:v>3.0094339622641511</c:v>
                </c:pt>
                <c:pt idx="21">
                  <c:v>2.5424528301886791</c:v>
                </c:pt>
                <c:pt idx="22">
                  <c:v>2.5660377358490565</c:v>
                </c:pt>
                <c:pt idx="23">
                  <c:v>2.5047169811320753</c:v>
                </c:pt>
                <c:pt idx="24">
                  <c:v>4.0047169811320753</c:v>
                </c:pt>
                <c:pt idx="25">
                  <c:v>2.9339622641509435</c:v>
                </c:pt>
                <c:pt idx="26">
                  <c:v>2.4245283018867925</c:v>
                </c:pt>
                <c:pt idx="27">
                  <c:v>1.4339622641509433</c:v>
                </c:pt>
                <c:pt idx="28">
                  <c:v>1.929245283018868</c:v>
                </c:pt>
                <c:pt idx="29">
                  <c:v>7.2452830188679247</c:v>
                </c:pt>
                <c:pt idx="30">
                  <c:v>31.627358490566039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7CD1-4B7D-8A76-4BAC48A8DA6B}"/>
            </c:ext>
          </c:extLst>
        </c:ser>
        <c:ser>
          <c:idx val="9"/>
          <c:order val="9"/>
          <c:tx>
            <c:strRef>
              <c:f>summary!$AS$1</c:f>
              <c:strCache>
                <c:ptCount val="1"/>
                <c:pt idx="0">
                  <c:v>Eastern Visayas</c:v>
                </c:pt>
              </c:strCache>
            </c:strRef>
          </c:tx>
          <c:spPr>
            <a:ln w="22225" cap="rnd">
              <a:solidFill>
                <a:schemeClr val="accent4">
                  <a:tint val="93000"/>
                </a:schemeClr>
              </a:solidFill>
            </a:ln>
            <a:effectLst>
              <a:glow rad="139700">
                <a:schemeClr val="accent4">
                  <a:tint val="93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Lbl>
              <c:idx val="30"/>
              <c:layout>
                <c:manualLayout>
                  <c:x val="-0.14668546858672951"/>
                  <c:y val="-0.27571151113118181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E-7CD1-4B7D-8A76-4BAC48A8DA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summary!$A$19:$A$49</c:f>
              <c:numCache>
                <c:formatCode>mmm\-yy</c:formatCode>
                <c:ptCount val="31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</c:numCache>
            </c:numRef>
          </c:cat>
          <c:val>
            <c:numRef>
              <c:f>summary!$AS$19:$AS$49</c:f>
              <c:numCache>
                <c:formatCode>General</c:formatCode>
                <c:ptCount val="31"/>
                <c:pt idx="0">
                  <c:v>1</c:v>
                </c:pt>
                <c:pt idx="1">
                  <c:v>0.78723404255319152</c:v>
                </c:pt>
                <c:pt idx="2">
                  <c:v>0.88297872340425532</c:v>
                </c:pt>
                <c:pt idx="3">
                  <c:v>0.55319148936170215</c:v>
                </c:pt>
                <c:pt idx="4">
                  <c:v>0.61702127659574468</c:v>
                </c:pt>
                <c:pt idx="5">
                  <c:v>0.80851063829787229</c:v>
                </c:pt>
                <c:pt idx="6">
                  <c:v>0.95744680851063835</c:v>
                </c:pt>
                <c:pt idx="7">
                  <c:v>1.1382978723404256</c:v>
                </c:pt>
                <c:pt idx="8">
                  <c:v>1.1063829787234043</c:v>
                </c:pt>
                <c:pt idx="9">
                  <c:v>1</c:v>
                </c:pt>
                <c:pt idx="10">
                  <c:v>1.1702127659574468</c:v>
                </c:pt>
                <c:pt idx="11">
                  <c:v>2.0106382978723403</c:v>
                </c:pt>
                <c:pt idx="12">
                  <c:v>1.8297872340425532</c:v>
                </c:pt>
                <c:pt idx="13">
                  <c:v>2.4042553191489362</c:v>
                </c:pt>
                <c:pt idx="14">
                  <c:v>1.0638297872340425</c:v>
                </c:pt>
                <c:pt idx="15">
                  <c:v>0.80851063829787229</c:v>
                </c:pt>
                <c:pt idx="16">
                  <c:v>0.86170212765957444</c:v>
                </c:pt>
                <c:pt idx="17">
                  <c:v>1.2127659574468086</c:v>
                </c:pt>
                <c:pt idx="18">
                  <c:v>1.8723404255319149</c:v>
                </c:pt>
                <c:pt idx="19">
                  <c:v>2.2872340425531914</c:v>
                </c:pt>
                <c:pt idx="20">
                  <c:v>2.0425531914893615</c:v>
                </c:pt>
                <c:pt idx="21">
                  <c:v>2.6063829787234041</c:v>
                </c:pt>
                <c:pt idx="22">
                  <c:v>3.4468085106382977</c:v>
                </c:pt>
                <c:pt idx="23">
                  <c:v>4.2872340425531918</c:v>
                </c:pt>
                <c:pt idx="24">
                  <c:v>4.2446808510638299</c:v>
                </c:pt>
                <c:pt idx="25">
                  <c:v>2.8191489361702127</c:v>
                </c:pt>
                <c:pt idx="26">
                  <c:v>2.0957446808510638</c:v>
                </c:pt>
                <c:pt idx="27">
                  <c:v>1.574468085106383</c:v>
                </c:pt>
                <c:pt idx="28">
                  <c:v>1.5319148936170213</c:v>
                </c:pt>
                <c:pt idx="29">
                  <c:v>2.8404255319148937</c:v>
                </c:pt>
                <c:pt idx="30">
                  <c:v>12.808510638297872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7CD1-4B7D-8A76-4BAC48A8DA6B}"/>
            </c:ext>
          </c:extLst>
        </c:ser>
        <c:ser>
          <c:idx val="10"/>
          <c:order val="10"/>
          <c:tx>
            <c:strRef>
              <c:f>summary!$AT$1</c:f>
              <c:strCache>
                <c:ptCount val="1"/>
                <c:pt idx="0">
                  <c:v>Central Visayas</c:v>
                </c:pt>
              </c:strCache>
            </c:strRef>
          </c:tx>
          <c:spPr>
            <a:ln w="22225" cap="rnd">
              <a:solidFill>
                <a:schemeClr val="accent4">
                  <a:tint val="85000"/>
                </a:schemeClr>
              </a:solidFill>
            </a:ln>
            <a:effectLst>
              <a:glow rad="139700">
                <a:schemeClr val="accent4">
                  <a:tint val="85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summary!$A$19:$A$49</c:f>
              <c:numCache>
                <c:formatCode>mmm\-yy</c:formatCode>
                <c:ptCount val="31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</c:numCache>
            </c:numRef>
          </c:cat>
          <c:val>
            <c:numRef>
              <c:f>summary!$AT$19:$AT$49</c:f>
              <c:numCache>
                <c:formatCode>General</c:formatCode>
                <c:ptCount val="31"/>
                <c:pt idx="0">
                  <c:v>1</c:v>
                </c:pt>
                <c:pt idx="1">
                  <c:v>0.77596741344195519</c:v>
                </c:pt>
                <c:pt idx="2">
                  <c:v>0.61201629327902241</c:v>
                </c:pt>
                <c:pt idx="3">
                  <c:v>0.40224032586558045</c:v>
                </c:pt>
                <c:pt idx="4">
                  <c:v>0.42158859470468429</c:v>
                </c:pt>
                <c:pt idx="5">
                  <c:v>0.58248472505091653</c:v>
                </c:pt>
                <c:pt idx="6">
                  <c:v>0.85132382892057024</c:v>
                </c:pt>
                <c:pt idx="7">
                  <c:v>0.93482688391038693</c:v>
                </c:pt>
                <c:pt idx="8">
                  <c:v>0.75560081466395113</c:v>
                </c:pt>
                <c:pt idx="9">
                  <c:v>0.68126272912423624</c:v>
                </c:pt>
                <c:pt idx="10">
                  <c:v>0.76680244399185338</c:v>
                </c:pt>
                <c:pt idx="11">
                  <c:v>0.95112016293279023</c:v>
                </c:pt>
                <c:pt idx="12">
                  <c:v>0.80549898167006106</c:v>
                </c:pt>
                <c:pt idx="13">
                  <c:v>0.63849287169042768</c:v>
                </c:pt>
                <c:pt idx="14">
                  <c:v>0.50712830957230137</c:v>
                </c:pt>
                <c:pt idx="15">
                  <c:v>0.34928716904276985</c:v>
                </c:pt>
                <c:pt idx="16">
                  <c:v>0.3574338085539715</c:v>
                </c:pt>
                <c:pt idx="17">
                  <c:v>0.57535641547861505</c:v>
                </c:pt>
                <c:pt idx="18">
                  <c:v>0.98676171079429731</c:v>
                </c:pt>
                <c:pt idx="19">
                  <c:v>1.1527494908350306</c:v>
                </c:pt>
                <c:pt idx="20">
                  <c:v>1.1985743380855398</c:v>
                </c:pt>
                <c:pt idx="21">
                  <c:v>1.6069246435845215</c:v>
                </c:pt>
                <c:pt idx="22">
                  <c:v>2.0549898167006111</c:v>
                </c:pt>
                <c:pt idx="23">
                  <c:v>1.5723014256619146</c:v>
                </c:pt>
                <c:pt idx="24">
                  <c:v>1.7484725050916496</c:v>
                </c:pt>
                <c:pt idx="25">
                  <c:v>1.274949083503055</c:v>
                </c:pt>
                <c:pt idx="26">
                  <c:v>0.86761710794297353</c:v>
                </c:pt>
                <c:pt idx="27">
                  <c:v>0.60386965376782076</c:v>
                </c:pt>
                <c:pt idx="28">
                  <c:v>0.58553971486761713</c:v>
                </c:pt>
                <c:pt idx="29">
                  <c:v>0.92057026476578407</c:v>
                </c:pt>
                <c:pt idx="30">
                  <c:v>2.8167006109979633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7CD1-4B7D-8A76-4BAC48A8DA6B}"/>
            </c:ext>
          </c:extLst>
        </c:ser>
        <c:ser>
          <c:idx val="11"/>
          <c:order val="11"/>
          <c:tx>
            <c:strRef>
              <c:f>summary!$AU$1</c:f>
              <c:strCache>
                <c:ptCount val="1"/>
                <c:pt idx="0">
                  <c:v>Zamboanga Peninsula</c:v>
                </c:pt>
              </c:strCache>
            </c:strRef>
          </c:tx>
          <c:spPr>
            <a:ln w="22225" cap="rnd">
              <a:solidFill>
                <a:schemeClr val="accent4">
                  <a:tint val="77000"/>
                </a:schemeClr>
              </a:solidFill>
            </a:ln>
            <a:effectLst>
              <a:glow rad="139700">
                <a:schemeClr val="accent4">
                  <a:tint val="77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Lbl>
              <c:idx val="30"/>
              <c:layout>
                <c:manualLayout>
                  <c:x val="-0.14961917795846411"/>
                  <c:y val="-0.31625732159164976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1-7CD1-4B7D-8A76-4BAC48A8DA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summary!$A$19:$A$49</c:f>
              <c:numCache>
                <c:formatCode>mmm\-yy</c:formatCode>
                <c:ptCount val="31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</c:numCache>
            </c:numRef>
          </c:cat>
          <c:val>
            <c:numRef>
              <c:f>summary!$AU$19:$AU$49</c:f>
              <c:numCache>
                <c:formatCode>General</c:formatCode>
                <c:ptCount val="31"/>
                <c:pt idx="0">
                  <c:v>1</c:v>
                </c:pt>
                <c:pt idx="1">
                  <c:v>0.94117647058823528</c:v>
                </c:pt>
                <c:pt idx="2">
                  <c:v>1.0117647058823529</c:v>
                </c:pt>
                <c:pt idx="3">
                  <c:v>0.63529411764705879</c:v>
                </c:pt>
                <c:pt idx="4">
                  <c:v>0.82352941176470584</c:v>
                </c:pt>
                <c:pt idx="5">
                  <c:v>1.4470588235294117</c:v>
                </c:pt>
                <c:pt idx="6">
                  <c:v>1.8</c:v>
                </c:pt>
                <c:pt idx="7">
                  <c:v>1.4823529411764707</c:v>
                </c:pt>
                <c:pt idx="8">
                  <c:v>1.0705882352941176</c:v>
                </c:pt>
                <c:pt idx="9">
                  <c:v>0.95294117647058818</c:v>
                </c:pt>
                <c:pt idx="10">
                  <c:v>1.1764705882352942</c:v>
                </c:pt>
                <c:pt idx="11">
                  <c:v>1.5529411764705883</c:v>
                </c:pt>
                <c:pt idx="12">
                  <c:v>1.7176470588235293</c:v>
                </c:pt>
                <c:pt idx="13">
                  <c:v>1.3058823529411765</c:v>
                </c:pt>
                <c:pt idx="14">
                  <c:v>1.4</c:v>
                </c:pt>
                <c:pt idx="15">
                  <c:v>0.84705882352941175</c:v>
                </c:pt>
                <c:pt idx="16">
                  <c:v>1.1058823529411765</c:v>
                </c:pt>
                <c:pt idx="17">
                  <c:v>1.5294117647058822</c:v>
                </c:pt>
                <c:pt idx="18">
                  <c:v>2.0823529411764707</c:v>
                </c:pt>
                <c:pt idx="19">
                  <c:v>2.0941176470588236</c:v>
                </c:pt>
                <c:pt idx="20">
                  <c:v>2.0823529411764707</c:v>
                </c:pt>
                <c:pt idx="21">
                  <c:v>2</c:v>
                </c:pt>
                <c:pt idx="22">
                  <c:v>2.2588235294117647</c:v>
                </c:pt>
                <c:pt idx="23">
                  <c:v>2.4941176470588236</c:v>
                </c:pt>
                <c:pt idx="24">
                  <c:v>3.8588235294117648</c:v>
                </c:pt>
                <c:pt idx="25">
                  <c:v>2.6470588235294117</c:v>
                </c:pt>
                <c:pt idx="26">
                  <c:v>2.388235294117647</c:v>
                </c:pt>
                <c:pt idx="27">
                  <c:v>2.2000000000000002</c:v>
                </c:pt>
                <c:pt idx="28">
                  <c:v>2.8117647058823527</c:v>
                </c:pt>
                <c:pt idx="29">
                  <c:v>5.9176470588235297</c:v>
                </c:pt>
                <c:pt idx="30">
                  <c:v>13.364705882352942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7CD1-4B7D-8A76-4BAC48A8DA6B}"/>
            </c:ext>
          </c:extLst>
        </c:ser>
        <c:ser>
          <c:idx val="12"/>
          <c:order val="12"/>
          <c:tx>
            <c:strRef>
              <c:f>summary!$AV$1</c:f>
              <c:strCache>
                <c:ptCount val="1"/>
                <c:pt idx="0">
                  <c:v>North Mindanao</c:v>
                </c:pt>
              </c:strCache>
            </c:strRef>
          </c:tx>
          <c:spPr>
            <a:ln w="22225" cap="rnd">
              <a:solidFill>
                <a:schemeClr val="accent4">
                  <a:tint val="69000"/>
                </a:schemeClr>
              </a:solidFill>
            </a:ln>
            <a:effectLst>
              <a:glow rad="139700">
                <a:schemeClr val="accent4">
                  <a:tint val="69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summary!$A$19:$A$49</c:f>
              <c:numCache>
                <c:formatCode>mmm\-yy</c:formatCode>
                <c:ptCount val="31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</c:numCache>
            </c:numRef>
          </c:cat>
          <c:val>
            <c:numRef>
              <c:f>summary!$AV$19:$AV$49</c:f>
              <c:numCache>
                <c:formatCode>General</c:formatCode>
                <c:ptCount val="31"/>
                <c:pt idx="0">
                  <c:v>1</c:v>
                </c:pt>
                <c:pt idx="1">
                  <c:v>0.92490118577075098</c:v>
                </c:pt>
                <c:pt idx="2">
                  <c:v>0.77865612648221338</c:v>
                </c:pt>
                <c:pt idx="3">
                  <c:v>0.47826086956521741</c:v>
                </c:pt>
                <c:pt idx="4">
                  <c:v>0.50988142292490124</c:v>
                </c:pt>
                <c:pt idx="5">
                  <c:v>0.62450592885375489</c:v>
                </c:pt>
                <c:pt idx="6">
                  <c:v>1.0316205533596838</c:v>
                </c:pt>
                <c:pt idx="7">
                  <c:v>1.0632411067193677</c:v>
                </c:pt>
                <c:pt idx="8">
                  <c:v>0.94466403162055335</c:v>
                </c:pt>
                <c:pt idx="9">
                  <c:v>0.78260869565217395</c:v>
                </c:pt>
                <c:pt idx="10">
                  <c:v>0.85375494071146241</c:v>
                </c:pt>
                <c:pt idx="11">
                  <c:v>1.1185770750988142</c:v>
                </c:pt>
                <c:pt idx="12">
                  <c:v>1.0592885375494072</c:v>
                </c:pt>
                <c:pt idx="13">
                  <c:v>0.90909090909090906</c:v>
                </c:pt>
                <c:pt idx="14">
                  <c:v>0.82213438735177868</c:v>
                </c:pt>
                <c:pt idx="15">
                  <c:v>0.67984189723320154</c:v>
                </c:pt>
                <c:pt idx="16">
                  <c:v>0.65612648221343872</c:v>
                </c:pt>
                <c:pt idx="17">
                  <c:v>1.134387351778656</c:v>
                </c:pt>
                <c:pt idx="18">
                  <c:v>1.8181818181818181</c:v>
                </c:pt>
                <c:pt idx="19">
                  <c:v>1.9841897233201582</c:v>
                </c:pt>
                <c:pt idx="20">
                  <c:v>1.8893280632411067</c:v>
                </c:pt>
                <c:pt idx="21">
                  <c:v>1.7747035573122529</c:v>
                </c:pt>
                <c:pt idx="22">
                  <c:v>1.8181818181818181</c:v>
                </c:pt>
                <c:pt idx="23">
                  <c:v>2.0671936758893281</c:v>
                </c:pt>
                <c:pt idx="24">
                  <c:v>2.3636363636363638</c:v>
                </c:pt>
                <c:pt idx="25">
                  <c:v>1.5375494071146245</c:v>
                </c:pt>
                <c:pt idx="26">
                  <c:v>1.233201581027668</c:v>
                </c:pt>
                <c:pt idx="27">
                  <c:v>0.96442687747035571</c:v>
                </c:pt>
                <c:pt idx="28">
                  <c:v>1.0869565217391304</c:v>
                </c:pt>
                <c:pt idx="29">
                  <c:v>1.8735177865612649</c:v>
                </c:pt>
                <c:pt idx="30">
                  <c:v>5.2213438735177862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7CD1-4B7D-8A76-4BAC48A8DA6B}"/>
            </c:ext>
          </c:extLst>
        </c:ser>
        <c:ser>
          <c:idx val="13"/>
          <c:order val="13"/>
          <c:tx>
            <c:strRef>
              <c:f>summary!$AW$1</c:f>
              <c:strCache>
                <c:ptCount val="1"/>
                <c:pt idx="0">
                  <c:v>Davao Region</c:v>
                </c:pt>
              </c:strCache>
            </c:strRef>
          </c:tx>
          <c:spPr>
            <a:ln w="22225" cap="rnd">
              <a:solidFill>
                <a:schemeClr val="accent4">
                  <a:tint val="62000"/>
                </a:schemeClr>
              </a:solidFill>
            </a:ln>
            <a:effectLst>
              <a:glow rad="139700">
                <a:schemeClr val="accent4">
                  <a:tint val="62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summary!$A$19:$A$49</c:f>
              <c:numCache>
                <c:formatCode>mmm\-yy</c:formatCode>
                <c:ptCount val="31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</c:numCache>
            </c:numRef>
          </c:cat>
          <c:val>
            <c:numRef>
              <c:f>summary!$AW$19:$AW$49</c:f>
              <c:numCache>
                <c:formatCode>General</c:formatCode>
                <c:ptCount val="31"/>
                <c:pt idx="0">
                  <c:v>1</c:v>
                </c:pt>
                <c:pt idx="1">
                  <c:v>0.80094786729857825</c:v>
                </c:pt>
                <c:pt idx="2">
                  <c:v>0.78672985781990523</c:v>
                </c:pt>
                <c:pt idx="3">
                  <c:v>0.54739336492891</c:v>
                </c:pt>
                <c:pt idx="4">
                  <c:v>0.57345971563981046</c:v>
                </c:pt>
                <c:pt idx="5">
                  <c:v>0.72274881516587675</c:v>
                </c:pt>
                <c:pt idx="6">
                  <c:v>0.86966824644549767</c:v>
                </c:pt>
                <c:pt idx="7">
                  <c:v>0.96208530805687209</c:v>
                </c:pt>
                <c:pt idx="8">
                  <c:v>0.98341232227488151</c:v>
                </c:pt>
                <c:pt idx="9">
                  <c:v>0.84360189573459721</c:v>
                </c:pt>
                <c:pt idx="10">
                  <c:v>0.81753554502369663</c:v>
                </c:pt>
                <c:pt idx="11">
                  <c:v>1.0094786729857821</c:v>
                </c:pt>
                <c:pt idx="12">
                  <c:v>1.1350710900473933</c:v>
                </c:pt>
                <c:pt idx="13">
                  <c:v>0.86729857819905209</c:v>
                </c:pt>
                <c:pt idx="14">
                  <c:v>0.73222748815165872</c:v>
                </c:pt>
                <c:pt idx="15">
                  <c:v>0.54976303317535546</c:v>
                </c:pt>
                <c:pt idx="16">
                  <c:v>0.59241706161137442</c:v>
                </c:pt>
                <c:pt idx="17">
                  <c:v>0.88151658767772512</c:v>
                </c:pt>
                <c:pt idx="18">
                  <c:v>1.3625592417061612</c:v>
                </c:pt>
                <c:pt idx="19">
                  <c:v>1.4763033175355451</c:v>
                </c:pt>
                <c:pt idx="20">
                  <c:v>1.2203791469194314</c:v>
                </c:pt>
                <c:pt idx="21">
                  <c:v>1.1943127962085307</c:v>
                </c:pt>
                <c:pt idx="22">
                  <c:v>1.2962085308056872</c:v>
                </c:pt>
                <c:pt idx="23">
                  <c:v>1.438388625592417</c:v>
                </c:pt>
                <c:pt idx="24">
                  <c:v>2.3601895734597158</c:v>
                </c:pt>
                <c:pt idx="25">
                  <c:v>2.3933649289099526</c:v>
                </c:pt>
                <c:pt idx="26">
                  <c:v>1.3744075829383886</c:v>
                </c:pt>
                <c:pt idx="27">
                  <c:v>1.1327014218009479</c:v>
                </c:pt>
                <c:pt idx="28">
                  <c:v>0.91943127962085303</c:v>
                </c:pt>
                <c:pt idx="29">
                  <c:v>1.5426540284360191</c:v>
                </c:pt>
                <c:pt idx="30">
                  <c:v>4.3933649289099526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7CD1-4B7D-8A76-4BAC48A8DA6B}"/>
            </c:ext>
          </c:extLst>
        </c:ser>
        <c:ser>
          <c:idx val="14"/>
          <c:order val="14"/>
          <c:tx>
            <c:strRef>
              <c:f>summary!$AX$1</c:f>
              <c:strCache>
                <c:ptCount val="1"/>
                <c:pt idx="0">
                  <c:v>Caraga</c:v>
                </c:pt>
              </c:strCache>
            </c:strRef>
          </c:tx>
          <c:spPr>
            <a:ln w="22225" cap="rnd">
              <a:solidFill>
                <a:schemeClr val="accent4">
                  <a:tint val="54000"/>
                </a:schemeClr>
              </a:solidFill>
            </a:ln>
            <a:effectLst>
              <a:glow rad="139700">
                <a:schemeClr val="accent4">
                  <a:tint val="54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Lbl>
              <c:idx val="24"/>
              <c:layout>
                <c:manualLayout>
                  <c:x val="-0.14961917795846411"/>
                  <c:y val="-8.5146201966982693E-2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5-7CD1-4B7D-8A76-4BAC48A8DA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summary!$A$19:$A$49</c:f>
              <c:numCache>
                <c:formatCode>mmm\-yy</c:formatCode>
                <c:ptCount val="31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</c:numCache>
            </c:numRef>
          </c:cat>
          <c:val>
            <c:numRef>
              <c:f>summary!$AX$19:$AX$49</c:f>
              <c:numCache>
                <c:formatCode>General</c:formatCode>
                <c:ptCount val="31"/>
                <c:pt idx="0">
                  <c:v>1</c:v>
                </c:pt>
                <c:pt idx="1">
                  <c:v>1.015625</c:v>
                </c:pt>
                <c:pt idx="2">
                  <c:v>0.859375</c:v>
                </c:pt>
                <c:pt idx="3">
                  <c:v>0.703125</c:v>
                </c:pt>
                <c:pt idx="4">
                  <c:v>0.609375</c:v>
                </c:pt>
                <c:pt idx="5">
                  <c:v>0.75</c:v>
                </c:pt>
                <c:pt idx="6">
                  <c:v>0.734375</c:v>
                </c:pt>
                <c:pt idx="7">
                  <c:v>1.078125</c:v>
                </c:pt>
                <c:pt idx="8">
                  <c:v>1.140625</c:v>
                </c:pt>
                <c:pt idx="9">
                  <c:v>1.125</c:v>
                </c:pt>
                <c:pt idx="10">
                  <c:v>1.171875</c:v>
                </c:pt>
                <c:pt idx="11">
                  <c:v>1.84375</c:v>
                </c:pt>
                <c:pt idx="12">
                  <c:v>1.71875</c:v>
                </c:pt>
                <c:pt idx="13">
                  <c:v>1.75</c:v>
                </c:pt>
                <c:pt idx="14">
                  <c:v>1.234375</c:v>
                </c:pt>
                <c:pt idx="15">
                  <c:v>0.953125</c:v>
                </c:pt>
                <c:pt idx="16">
                  <c:v>1</c:v>
                </c:pt>
                <c:pt idx="17">
                  <c:v>1.171875</c:v>
                </c:pt>
                <c:pt idx="18">
                  <c:v>2.046875</c:v>
                </c:pt>
                <c:pt idx="19">
                  <c:v>2.109375</c:v>
                </c:pt>
                <c:pt idx="20">
                  <c:v>2.03125</c:v>
                </c:pt>
                <c:pt idx="21">
                  <c:v>2.515625</c:v>
                </c:pt>
                <c:pt idx="22">
                  <c:v>3.296875</c:v>
                </c:pt>
                <c:pt idx="23">
                  <c:v>4.421875</c:v>
                </c:pt>
                <c:pt idx="24">
                  <c:v>7.90625</c:v>
                </c:pt>
                <c:pt idx="25">
                  <c:v>4.578125</c:v>
                </c:pt>
                <c:pt idx="26">
                  <c:v>2.328125</c:v>
                </c:pt>
                <c:pt idx="27">
                  <c:v>1.5</c:v>
                </c:pt>
                <c:pt idx="28">
                  <c:v>1.375</c:v>
                </c:pt>
                <c:pt idx="29">
                  <c:v>2.25</c:v>
                </c:pt>
                <c:pt idx="30">
                  <c:v>5.171875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7CD1-4B7D-8A76-4BAC48A8DA6B}"/>
            </c:ext>
          </c:extLst>
        </c:ser>
        <c:ser>
          <c:idx val="15"/>
          <c:order val="15"/>
          <c:tx>
            <c:strRef>
              <c:f>summary!$AY$1</c:f>
              <c:strCache>
                <c:ptCount val="1"/>
                <c:pt idx="0">
                  <c:v>ARMM</c:v>
                </c:pt>
              </c:strCache>
            </c:strRef>
          </c:tx>
          <c:spPr>
            <a:ln w="22225" cap="rnd">
              <a:solidFill>
                <a:schemeClr val="accent4">
                  <a:tint val="46000"/>
                </a:schemeClr>
              </a:solidFill>
            </a:ln>
            <a:effectLst>
              <a:glow rad="139700">
                <a:schemeClr val="accent4">
                  <a:tint val="46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Lbl>
              <c:idx val="30"/>
              <c:layout>
                <c:manualLayout>
                  <c:x val="-0.15255288733019848"/>
                  <c:y val="-0.24935673433187763"/>
                </c:manualLayout>
              </c:layout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7-7CD1-4B7D-8A76-4BAC48A8DA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summary!$A$19:$A$49</c:f>
              <c:numCache>
                <c:formatCode>mmm\-yy</c:formatCode>
                <c:ptCount val="31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</c:numCache>
            </c:numRef>
          </c:cat>
          <c:val>
            <c:numRef>
              <c:f>summary!$AY$19:$AY$49</c:f>
              <c:numCache>
                <c:formatCode>General</c:formatCode>
                <c:ptCount val="31"/>
                <c:pt idx="0">
                  <c:v>1</c:v>
                </c:pt>
                <c:pt idx="1">
                  <c:v>0.61111111111111116</c:v>
                </c:pt>
                <c:pt idx="2">
                  <c:v>0.55555555555555558</c:v>
                </c:pt>
                <c:pt idx="3">
                  <c:v>0.58333333333333337</c:v>
                </c:pt>
                <c:pt idx="4">
                  <c:v>0.3888888888888889</c:v>
                </c:pt>
                <c:pt idx="5">
                  <c:v>0.88888888888888884</c:v>
                </c:pt>
                <c:pt idx="6">
                  <c:v>0.61111111111111116</c:v>
                </c:pt>
                <c:pt idx="7">
                  <c:v>0.55555555555555558</c:v>
                </c:pt>
                <c:pt idx="8">
                  <c:v>0.61111111111111116</c:v>
                </c:pt>
                <c:pt idx="9">
                  <c:v>0.61111111111111116</c:v>
                </c:pt>
                <c:pt idx="10">
                  <c:v>0.88888888888888884</c:v>
                </c:pt>
                <c:pt idx="11">
                  <c:v>1.3055555555555556</c:v>
                </c:pt>
                <c:pt idx="12">
                  <c:v>1.1666666666666667</c:v>
                </c:pt>
                <c:pt idx="13">
                  <c:v>1.1111111111111112</c:v>
                </c:pt>
                <c:pt idx="14">
                  <c:v>1</c:v>
                </c:pt>
                <c:pt idx="15">
                  <c:v>0.83333333333333337</c:v>
                </c:pt>
                <c:pt idx="16">
                  <c:v>0.72222222222222221</c:v>
                </c:pt>
                <c:pt idx="17">
                  <c:v>1.1666666666666667</c:v>
                </c:pt>
                <c:pt idx="18">
                  <c:v>2.1944444444444446</c:v>
                </c:pt>
                <c:pt idx="19">
                  <c:v>1.9444444444444444</c:v>
                </c:pt>
                <c:pt idx="20">
                  <c:v>2.0555555555555554</c:v>
                </c:pt>
                <c:pt idx="21">
                  <c:v>1.8333333333333333</c:v>
                </c:pt>
                <c:pt idx="22">
                  <c:v>2.0833333333333335</c:v>
                </c:pt>
                <c:pt idx="23">
                  <c:v>2.3611111111111112</c:v>
                </c:pt>
                <c:pt idx="24">
                  <c:v>3.1388888888888888</c:v>
                </c:pt>
                <c:pt idx="25">
                  <c:v>3.25</c:v>
                </c:pt>
                <c:pt idx="26">
                  <c:v>2.6666666666666665</c:v>
                </c:pt>
                <c:pt idx="27">
                  <c:v>1.9166666666666667</c:v>
                </c:pt>
                <c:pt idx="28">
                  <c:v>2.7777777777777777</c:v>
                </c:pt>
                <c:pt idx="29">
                  <c:v>6.5555555555555554</c:v>
                </c:pt>
                <c:pt idx="30">
                  <c:v>10.25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7CD1-4B7D-8A76-4BAC48A8DA6B}"/>
            </c:ext>
          </c:extLst>
        </c:ser>
        <c:ser>
          <c:idx val="16"/>
          <c:order val="16"/>
          <c:tx>
            <c:strRef>
              <c:f>summary!$AZ$1</c:f>
              <c:strCache>
                <c:ptCount val="1"/>
                <c:pt idx="0">
                  <c:v>Region12</c:v>
                </c:pt>
              </c:strCache>
            </c:strRef>
          </c:tx>
          <c:spPr>
            <a:ln w="22225" cap="rnd">
              <a:solidFill>
                <a:schemeClr val="accent4">
                  <a:tint val="38000"/>
                </a:schemeClr>
              </a:solidFill>
            </a:ln>
            <a:effectLst>
              <a:glow rad="139700">
                <a:schemeClr val="accent4">
                  <a:tint val="38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summary!$A$19:$A$49</c:f>
              <c:numCache>
                <c:formatCode>mmm\-yy</c:formatCode>
                <c:ptCount val="31"/>
                <c:pt idx="0">
                  <c:v>42736</c:v>
                </c:pt>
                <c:pt idx="1">
                  <c:v>42767</c:v>
                </c:pt>
                <c:pt idx="2">
                  <c:v>42795</c:v>
                </c:pt>
                <c:pt idx="3">
                  <c:v>42826</c:v>
                </c:pt>
                <c:pt idx="4">
                  <c:v>42856</c:v>
                </c:pt>
                <c:pt idx="5">
                  <c:v>42887</c:v>
                </c:pt>
                <c:pt idx="6">
                  <c:v>42917</c:v>
                </c:pt>
                <c:pt idx="7">
                  <c:v>42948</c:v>
                </c:pt>
                <c:pt idx="8">
                  <c:v>42979</c:v>
                </c:pt>
                <c:pt idx="9">
                  <c:v>43009</c:v>
                </c:pt>
                <c:pt idx="10">
                  <c:v>43040</c:v>
                </c:pt>
                <c:pt idx="11">
                  <c:v>43070</c:v>
                </c:pt>
                <c:pt idx="12">
                  <c:v>43101</c:v>
                </c:pt>
                <c:pt idx="13">
                  <c:v>43132</c:v>
                </c:pt>
                <c:pt idx="14">
                  <c:v>43160</c:v>
                </c:pt>
                <c:pt idx="15">
                  <c:v>43191</c:v>
                </c:pt>
                <c:pt idx="16">
                  <c:v>43221</c:v>
                </c:pt>
                <c:pt idx="17">
                  <c:v>43252</c:v>
                </c:pt>
                <c:pt idx="18">
                  <c:v>43282</c:v>
                </c:pt>
                <c:pt idx="19">
                  <c:v>43313</c:v>
                </c:pt>
                <c:pt idx="20">
                  <c:v>43344</c:v>
                </c:pt>
                <c:pt idx="21">
                  <c:v>43374</c:v>
                </c:pt>
                <c:pt idx="22">
                  <c:v>43405</c:v>
                </c:pt>
                <c:pt idx="23">
                  <c:v>43435</c:v>
                </c:pt>
                <c:pt idx="24">
                  <c:v>43466</c:v>
                </c:pt>
                <c:pt idx="25">
                  <c:v>43497</c:v>
                </c:pt>
                <c:pt idx="26">
                  <c:v>43525</c:v>
                </c:pt>
                <c:pt idx="27">
                  <c:v>43556</c:v>
                </c:pt>
                <c:pt idx="28">
                  <c:v>43586</c:v>
                </c:pt>
                <c:pt idx="29">
                  <c:v>43617</c:v>
                </c:pt>
                <c:pt idx="30">
                  <c:v>43647</c:v>
                </c:pt>
              </c:numCache>
            </c:numRef>
          </c:cat>
          <c:val>
            <c:numRef>
              <c:f>summary!$AZ$19:$AZ$49</c:f>
              <c:numCache>
                <c:formatCode>General</c:formatCode>
                <c:ptCount val="31"/>
                <c:pt idx="0">
                  <c:v>1</c:v>
                </c:pt>
                <c:pt idx="1">
                  <c:v>0.92567567567567566</c:v>
                </c:pt>
                <c:pt idx="2">
                  <c:v>0.7567567567567568</c:v>
                </c:pt>
                <c:pt idx="3">
                  <c:v>0.52027027027027029</c:v>
                </c:pt>
                <c:pt idx="4">
                  <c:v>0.64864864864864868</c:v>
                </c:pt>
                <c:pt idx="5">
                  <c:v>0.70945945945945943</c:v>
                </c:pt>
                <c:pt idx="6">
                  <c:v>0.85810810810810811</c:v>
                </c:pt>
                <c:pt idx="7">
                  <c:v>1.0878378378378379</c:v>
                </c:pt>
                <c:pt idx="8">
                  <c:v>1.0135135135135136</c:v>
                </c:pt>
                <c:pt idx="9">
                  <c:v>0.7432432432432432</c:v>
                </c:pt>
                <c:pt idx="10">
                  <c:v>0.72972972972972971</c:v>
                </c:pt>
                <c:pt idx="11">
                  <c:v>1.1418918918918919</c:v>
                </c:pt>
                <c:pt idx="12">
                  <c:v>1.1351351351351351</c:v>
                </c:pt>
                <c:pt idx="13">
                  <c:v>0.81081081081081086</c:v>
                </c:pt>
                <c:pt idx="14">
                  <c:v>0.72972972972972971</c:v>
                </c:pt>
                <c:pt idx="15">
                  <c:v>0.55405405405405406</c:v>
                </c:pt>
                <c:pt idx="16">
                  <c:v>0.66216216216216217</c:v>
                </c:pt>
                <c:pt idx="17">
                  <c:v>0.92567567567567566</c:v>
                </c:pt>
                <c:pt idx="18">
                  <c:v>1.2432432432432432</c:v>
                </c:pt>
                <c:pt idx="19">
                  <c:v>1.1621621621621621</c:v>
                </c:pt>
                <c:pt idx="20">
                  <c:v>1.0810810810810811</c:v>
                </c:pt>
                <c:pt idx="21">
                  <c:v>1.1418918918918919</c:v>
                </c:pt>
                <c:pt idx="22">
                  <c:v>1.1148648648648649</c:v>
                </c:pt>
                <c:pt idx="23">
                  <c:v>1.1554054054054055</c:v>
                </c:pt>
                <c:pt idx="24">
                  <c:v>1.5675675675675675</c:v>
                </c:pt>
                <c:pt idx="25">
                  <c:v>1.5067567567567568</c:v>
                </c:pt>
                <c:pt idx="26">
                  <c:v>1.1148648648648649</c:v>
                </c:pt>
                <c:pt idx="27">
                  <c:v>0.86486486486486491</c:v>
                </c:pt>
                <c:pt idx="28">
                  <c:v>0.9932432432432432</c:v>
                </c:pt>
                <c:pt idx="29">
                  <c:v>1.8108108108108107</c:v>
                </c:pt>
                <c:pt idx="30">
                  <c:v>4.1621621621621623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7CD1-4B7D-8A76-4BAC48A8DA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7213296"/>
        <c:axId val="477211632"/>
      </c:lineChart>
      <c:dateAx>
        <c:axId val="477213296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211632"/>
        <c:crosses val="autoZero"/>
        <c:auto val="1"/>
        <c:lblOffset val="100"/>
        <c:baseTimeUnit val="months"/>
      </c:dateAx>
      <c:valAx>
        <c:axId val="4772116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213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>
        <a:lumMod val="95000"/>
        <a:lumOff val="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'Sheet6 (4)'!$AZ$2</c:f>
              <c:strCache>
                <c:ptCount val="1"/>
                <c:pt idx="0">
                  <c:v>cases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'Sheet6 (4)'!$AZ$3:$AZ$99</c:f>
              <c:numCache>
                <c:formatCode>General</c:formatCode>
                <c:ptCount val="97"/>
                <c:pt idx="0">
                  <c:v>87.968785999999994</c:v>
                </c:pt>
                <c:pt idx="1">
                  <c:v>96.479136999999994</c:v>
                </c:pt>
                <c:pt idx="2">
                  <c:v>190.36630099999999</c:v>
                </c:pt>
                <c:pt idx="3">
                  <c:v>98.152551000000003</c:v>
                </c:pt>
                <c:pt idx="4">
                  <c:v>124.03703</c:v>
                </c:pt>
                <c:pt idx="5">
                  <c:v>215.763498</c:v>
                </c:pt>
                <c:pt idx="6">
                  <c:v>40.665545000000002</c:v>
                </c:pt>
                <c:pt idx="7">
                  <c:v>39.544457000000001</c:v>
                </c:pt>
                <c:pt idx="8">
                  <c:v>85.848888000000002</c:v>
                </c:pt>
                <c:pt idx="9">
                  <c:v>70.557259999999999</c:v>
                </c:pt>
                <c:pt idx="10">
                  <c:v>95.377707999999998</c:v>
                </c:pt>
                <c:pt idx="11">
                  <c:v>171.74568600000001</c:v>
                </c:pt>
                <c:pt idx="12">
                  <c:v>81.624303999999995</c:v>
                </c:pt>
                <c:pt idx="13">
                  <c:v>95.597562999999994</c:v>
                </c:pt>
                <c:pt idx="14">
                  <c:v>174.13877400000001</c:v>
                </c:pt>
                <c:pt idx="15">
                  <c:v>33.546858</c:v>
                </c:pt>
                <c:pt idx="16">
                  <c:v>32.442852999999999</c:v>
                </c:pt>
                <c:pt idx="17">
                  <c:v>60.046579000000001</c:v>
                </c:pt>
                <c:pt idx="18">
                  <c:v>55.225675000000003</c:v>
                </c:pt>
                <c:pt idx="19">
                  <c:v>90.164542999999995</c:v>
                </c:pt>
                <c:pt idx="20">
                  <c:v>135.63883100000001</c:v>
                </c:pt>
                <c:pt idx="21">
                  <c:v>74.176186000000001</c:v>
                </c:pt>
                <c:pt idx="22">
                  <c:v>71.393145000000004</c:v>
                </c:pt>
                <c:pt idx="23">
                  <c:v>138.44613200000001</c:v>
                </c:pt>
                <c:pt idx="24">
                  <c:v>33.664121999999999</c:v>
                </c:pt>
                <c:pt idx="25">
                  <c:v>46.520834000000001</c:v>
                </c:pt>
                <c:pt idx="26">
                  <c:v>93.347658999999993</c:v>
                </c:pt>
                <c:pt idx="27">
                  <c:v>58.769981000000001</c:v>
                </c:pt>
                <c:pt idx="28">
                  <c:v>134.83900199999999</c:v>
                </c:pt>
                <c:pt idx="29">
                  <c:v>187.125473</c:v>
                </c:pt>
                <c:pt idx="30">
                  <c:v>109.27258500000001</c:v>
                </c:pt>
                <c:pt idx="31">
                  <c:v>88.231934999999993</c:v>
                </c:pt>
                <c:pt idx="32">
                  <c:v>143.89751799999999</c:v>
                </c:pt>
                <c:pt idx="33">
                  <c:v>53.876353000000002</c:v>
                </c:pt>
                <c:pt idx="34">
                  <c:v>91.057798000000005</c:v>
                </c:pt>
                <c:pt idx="35">
                  <c:v>184.881978</c:v>
                </c:pt>
                <c:pt idx="36">
                  <c:v>114.48472</c:v>
                </c:pt>
                <c:pt idx="37">
                  <c:v>251.27248900000001</c:v>
                </c:pt>
                <c:pt idx="38">
                  <c:v>400.20591899999999</c:v>
                </c:pt>
                <c:pt idx="39">
                  <c:v>162.21778599999999</c:v>
                </c:pt>
                <c:pt idx="40">
                  <c:v>191.47218699999999</c:v>
                </c:pt>
                <c:pt idx="41">
                  <c:v>276.13014299999998</c:v>
                </c:pt>
                <c:pt idx="42">
                  <c:v>75.884788</c:v>
                </c:pt>
                <c:pt idx="43">
                  <c:v>128.88087100000001</c:v>
                </c:pt>
                <c:pt idx="44">
                  <c:v>423.70277199999998</c:v>
                </c:pt>
                <c:pt idx="45">
                  <c:v>239.40052299999999</c:v>
                </c:pt>
                <c:pt idx="46">
                  <c:v>421.72802999999999</c:v>
                </c:pt>
                <c:pt idx="47">
                  <c:v>607.49949100000003</c:v>
                </c:pt>
                <c:pt idx="48">
                  <c:v>244.44259500000001</c:v>
                </c:pt>
                <c:pt idx="49">
                  <c:v>374.950603</c:v>
                </c:pt>
                <c:pt idx="50">
                  <c:v>530.46734600000002</c:v>
                </c:pt>
                <c:pt idx="51">
                  <c:v>75.918577999999997</c:v>
                </c:pt>
                <c:pt idx="52">
                  <c:v>132.94224500000001</c:v>
                </c:pt>
                <c:pt idx="53">
                  <c:v>678.00966900000003</c:v>
                </c:pt>
                <c:pt idx="54">
                  <c:v>387.48039899999998</c:v>
                </c:pt>
                <c:pt idx="55">
                  <c:v>448.67951599999998</c:v>
                </c:pt>
                <c:pt idx="56">
                  <c:v>515.58070699999996</c:v>
                </c:pt>
                <c:pt idx="57">
                  <c:v>303.43820099999999</c:v>
                </c:pt>
                <c:pt idx="58">
                  <c:v>530.61713799999995</c:v>
                </c:pt>
                <c:pt idx="59">
                  <c:v>696.56173999999999</c:v>
                </c:pt>
                <c:pt idx="60">
                  <c:v>56.287973000000001</c:v>
                </c:pt>
                <c:pt idx="61">
                  <c:v>113.678817</c:v>
                </c:pt>
                <c:pt idx="62">
                  <c:v>522.16421700000001</c:v>
                </c:pt>
                <c:pt idx="63">
                  <c:v>249.492536</c:v>
                </c:pt>
                <c:pt idx="64">
                  <c:v>326.64717400000001</c:v>
                </c:pt>
                <c:pt idx="65">
                  <c:v>366.61897299999998</c:v>
                </c:pt>
                <c:pt idx="66">
                  <c:v>237.79032599999999</c:v>
                </c:pt>
                <c:pt idx="67">
                  <c:v>509.79050799999999</c:v>
                </c:pt>
                <c:pt idx="68">
                  <c:v>469.48017900000002</c:v>
                </c:pt>
                <c:pt idx="69">
                  <c:v>41.435015999999997</c:v>
                </c:pt>
                <c:pt idx="70">
                  <c:v>87.444940000000003</c:v>
                </c:pt>
                <c:pt idx="71">
                  <c:v>226.41754900000001</c:v>
                </c:pt>
                <c:pt idx="72">
                  <c:v>134.40761800000001</c:v>
                </c:pt>
                <c:pt idx="73">
                  <c:v>255.934449</c:v>
                </c:pt>
                <c:pt idx="74">
                  <c:v>243.46980199999999</c:v>
                </c:pt>
                <c:pt idx="75">
                  <c:v>212.50299799999999</c:v>
                </c:pt>
                <c:pt idx="76">
                  <c:v>485.76066300000002</c:v>
                </c:pt>
                <c:pt idx="77">
                  <c:v>331.08271500000001</c:v>
                </c:pt>
                <c:pt idx="78">
                  <c:v>33.818370999999999</c:v>
                </c:pt>
                <c:pt idx="79">
                  <c:v>60.957523999999999</c:v>
                </c:pt>
                <c:pt idx="80">
                  <c:v>121.16441</c:v>
                </c:pt>
                <c:pt idx="81">
                  <c:v>104.008779</c:v>
                </c:pt>
                <c:pt idx="82">
                  <c:v>210.63815700000001</c:v>
                </c:pt>
                <c:pt idx="83">
                  <c:v>160.61857699999999</c:v>
                </c:pt>
                <c:pt idx="84">
                  <c:v>201.73755800000001</c:v>
                </c:pt>
                <c:pt idx="85">
                  <c:v>362.34941199999997</c:v>
                </c:pt>
                <c:pt idx="86">
                  <c:v>270.55192</c:v>
                </c:pt>
                <c:pt idx="87">
                  <c:v>18.947748000000001</c:v>
                </c:pt>
                <c:pt idx="88">
                  <c:v>57.025979</c:v>
                </c:pt>
                <c:pt idx="89">
                  <c:v>57.414448999999998</c:v>
                </c:pt>
                <c:pt idx="90">
                  <c:v>70.586658999999997</c:v>
                </c:pt>
                <c:pt idx="91">
                  <c:v>145.36292399999999</c:v>
                </c:pt>
                <c:pt idx="92">
                  <c:v>116.410686</c:v>
                </c:pt>
                <c:pt idx="93">
                  <c:v>119.082652</c:v>
                </c:pt>
                <c:pt idx="94">
                  <c:v>245.19664900000001</c:v>
                </c:pt>
                <c:pt idx="95">
                  <c:v>194.46346600000001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B7D-4B15-B9AB-7EF401FA3A18}"/>
            </c:ext>
          </c:extLst>
        </c:ser>
        <c:ser>
          <c:idx val="1"/>
          <c:order val="1"/>
          <c:tx>
            <c:strRef>
              <c:f>'Sheet6 (4)'!$BA$2</c:f>
              <c:strCache>
                <c:ptCount val="1"/>
                <c:pt idx="0">
                  <c:v>train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'Sheet6 (4)'!$BA$3:$BA$99</c:f>
              <c:numCache>
                <c:formatCode>General</c:formatCode>
                <c:ptCount val="97"/>
                <c:pt idx="0">
                  <c:v>81.289893307263384</c:v>
                </c:pt>
                <c:pt idx="1">
                  <c:v>117.71614379803906</c:v>
                </c:pt>
                <c:pt idx="2">
                  <c:v>177.93001080915505</c:v>
                </c:pt>
                <c:pt idx="3">
                  <c:v>88.534018469840291</c:v>
                </c:pt>
                <c:pt idx="4">
                  <c:v>135.28144573028547</c:v>
                </c:pt>
                <c:pt idx="5">
                  <c:v>229.04384534075319</c:v>
                </c:pt>
                <c:pt idx="6">
                  <c:v>32.269778913718625</c:v>
                </c:pt>
                <c:pt idx="7">
                  <c:v>4.9160054468206962</c:v>
                </c:pt>
                <c:pt idx="8">
                  <c:v>60.861794586042883</c:v>
                </c:pt>
                <c:pt idx="9">
                  <c:v>10.535255583576257</c:v>
                </c:pt>
                <c:pt idx="10">
                  <c:v>62.588903227312137</c:v>
                </c:pt>
                <c:pt idx="11">
                  <c:v>147.23446048825784</c:v>
                </c:pt>
                <c:pt idx="12">
                  <c:v>56.510814187418724</c:v>
                </c:pt>
                <c:pt idx="13">
                  <c:v>93.455675563512116</c:v>
                </c:pt>
                <c:pt idx="14">
                  <c:v>161.25179553275865</c:v>
                </c:pt>
                <c:pt idx="15">
                  <c:v>33.892947486920121</c:v>
                </c:pt>
                <c:pt idx="16">
                  <c:v>-9.0224314170264321</c:v>
                </c:pt>
                <c:pt idx="17">
                  <c:v>67.425687161537752</c:v>
                </c:pt>
                <c:pt idx="18">
                  <c:v>15.436622859939325</c:v>
                </c:pt>
                <c:pt idx="19">
                  <c:v>66.797092829443656</c:v>
                </c:pt>
                <c:pt idx="20">
                  <c:v>141.38119637628057</c:v>
                </c:pt>
                <c:pt idx="21">
                  <c:v>65.340345556050607</c:v>
                </c:pt>
                <c:pt idx="22">
                  <c:v>117.88912017114136</c:v>
                </c:pt>
                <c:pt idx="23">
                  <c:v>189.16421284462845</c:v>
                </c:pt>
                <c:pt idx="24">
                  <c:v>101.70800304780363</c:v>
                </c:pt>
                <c:pt idx="25">
                  <c:v>56.102270475780422</c:v>
                </c:pt>
                <c:pt idx="26">
                  <c:v>125.08358215912331</c:v>
                </c:pt>
                <c:pt idx="27">
                  <c:v>59.173384029361472</c:v>
                </c:pt>
                <c:pt idx="28">
                  <c:v>83.728627743660468</c:v>
                </c:pt>
                <c:pt idx="29">
                  <c:v>214.43880306993981</c:v>
                </c:pt>
                <c:pt idx="30">
                  <c:v>107.28400500421172</c:v>
                </c:pt>
                <c:pt idx="31">
                  <c:v>113.66502398166884</c:v>
                </c:pt>
                <c:pt idx="32">
                  <c:v>224.04307541769398</c:v>
                </c:pt>
                <c:pt idx="33">
                  <c:v>89.566972020831656</c:v>
                </c:pt>
                <c:pt idx="34">
                  <c:v>110.59041852797175</c:v>
                </c:pt>
                <c:pt idx="35">
                  <c:v>172.18045021671426</c:v>
                </c:pt>
                <c:pt idx="36">
                  <c:v>126.47986941365144</c:v>
                </c:pt>
                <c:pt idx="37">
                  <c:v>202.281944974185</c:v>
                </c:pt>
                <c:pt idx="38">
                  <c:v>312.93088609388968</c:v>
                </c:pt>
                <c:pt idx="39">
                  <c:v>195.70131197026475</c:v>
                </c:pt>
                <c:pt idx="40">
                  <c:v>156.14675070736666</c:v>
                </c:pt>
                <c:pt idx="41">
                  <c:v>312.06275356204054</c:v>
                </c:pt>
                <c:pt idx="42">
                  <c:v>120.49102264059991</c:v>
                </c:pt>
                <c:pt idx="43">
                  <c:v>183.46847044852379</c:v>
                </c:pt>
                <c:pt idx="44">
                  <c:v>301.58429176662219</c:v>
                </c:pt>
                <c:pt idx="45">
                  <c:v>255.14020085029705</c:v>
                </c:pt>
                <c:pt idx="46">
                  <c:v>305.32839579372023</c:v>
                </c:pt>
                <c:pt idx="47">
                  <c:v>548.63847147133811</c:v>
                </c:pt>
                <c:pt idx="48">
                  <c:v>313.02009894439084</c:v>
                </c:pt>
                <c:pt idx="49">
                  <c:v>292.25174803385335</c:v>
                </c:pt>
                <c:pt idx="50">
                  <c:v>475.61263439115112</c:v>
                </c:pt>
                <c:pt idx="51">
                  <c:v>165.77420810161047</c:v>
                </c:pt>
                <c:pt idx="52">
                  <c:v>191.99774407936548</c:v>
                </c:pt>
                <c:pt idx="53">
                  <c:v>496.52286632829964</c:v>
                </c:pt>
                <c:pt idx="54">
                  <c:v>374.95244611278423</c:v>
                </c:pt>
                <c:pt idx="55">
                  <c:v>430.51226267913216</c:v>
                </c:pt>
                <c:pt idx="56">
                  <c:v>658.12986266314101</c:v>
                </c:pt>
                <c:pt idx="57">
                  <c:v>292.18968831957295</c:v>
                </c:pt>
                <c:pt idx="58">
                  <c:v>498.52160335904853</c:v>
                </c:pt>
                <c:pt idx="59">
                  <c:v>571.28419673851397</c:v>
                </c:pt>
                <c:pt idx="60">
                  <c:v>104.03400264562845</c:v>
                </c:pt>
                <c:pt idx="61">
                  <c:v>172.6312490620077</c:v>
                </c:pt>
                <c:pt idx="62">
                  <c:v>598.28010782854244</c:v>
                </c:pt>
                <c:pt idx="63">
                  <c:v>315.78851609059762</c:v>
                </c:pt>
                <c:pt idx="64">
                  <c:v>393.70252437348176</c:v>
                </c:pt>
                <c:pt idx="65">
                  <c:v>436.98432352912477</c:v>
                </c:pt>
                <c:pt idx="66">
                  <c:v>155.09897996683546</c:v>
                </c:pt>
                <c:pt idx="67">
                  <c:v>479.02774052154473</c:v>
                </c:pt>
                <c:pt idx="68">
                  <c:v>529.140256922258</c:v>
                </c:pt>
                <c:pt idx="69">
                  <c:v>-95.877597771152111</c:v>
                </c:pt>
                <c:pt idx="70">
                  <c:v>134.13430188887867</c:v>
                </c:pt>
                <c:pt idx="71">
                  <c:v>247.15916065334454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B7D-4B15-B9AB-7EF401FA3A18}"/>
            </c:ext>
          </c:extLst>
        </c:ser>
        <c:ser>
          <c:idx val="2"/>
          <c:order val="2"/>
          <c:tx>
            <c:strRef>
              <c:f>'Sheet6 (4)'!$BB$2</c:f>
              <c:strCache>
                <c:ptCount val="1"/>
                <c:pt idx="0">
                  <c:v>test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'Sheet6 (4)'!$BB$3:$BB$99</c:f>
              <c:numCache>
                <c:formatCode>General</c:formatCode>
                <c:ptCount val="97"/>
                <c:pt idx="72">
                  <c:v>26.54450501461892</c:v>
                </c:pt>
                <c:pt idx="73">
                  <c:v>247.90205605398722</c:v>
                </c:pt>
                <c:pt idx="74">
                  <c:v>143.72901464117612</c:v>
                </c:pt>
                <c:pt idx="75">
                  <c:v>47.806352098411821</c:v>
                </c:pt>
                <c:pt idx="76">
                  <c:v>374.93560889395945</c:v>
                </c:pt>
                <c:pt idx="77">
                  <c:v>287.50976830768479</c:v>
                </c:pt>
                <c:pt idx="78">
                  <c:v>-94.462146648487632</c:v>
                </c:pt>
                <c:pt idx="79">
                  <c:v>43.879731786430014</c:v>
                </c:pt>
                <c:pt idx="80">
                  <c:v>17.209145967536546</c:v>
                </c:pt>
                <c:pt idx="81">
                  <c:v>-16.821050787932329</c:v>
                </c:pt>
                <c:pt idx="82">
                  <c:v>163.25401767963353</c:v>
                </c:pt>
                <c:pt idx="83">
                  <c:v>83.558085946604876</c:v>
                </c:pt>
                <c:pt idx="84">
                  <c:v>125.66013903185419</c:v>
                </c:pt>
                <c:pt idx="85">
                  <c:v>403.39617020907082</c:v>
                </c:pt>
                <c:pt idx="86">
                  <c:v>216.1069783913731</c:v>
                </c:pt>
                <c:pt idx="87">
                  <c:v>42.759378814047352</c:v>
                </c:pt>
                <c:pt idx="88">
                  <c:v>20.096736521922274</c:v>
                </c:pt>
                <c:pt idx="89">
                  <c:v>28.458553048865955</c:v>
                </c:pt>
                <c:pt idx="90">
                  <c:v>33.322226231883086</c:v>
                </c:pt>
                <c:pt idx="91">
                  <c:v>162.3492699907529</c:v>
                </c:pt>
                <c:pt idx="92">
                  <c:v>94.10130907522931</c:v>
                </c:pt>
                <c:pt idx="93">
                  <c:v>172.76231787680217</c:v>
                </c:pt>
                <c:pt idx="94">
                  <c:v>329.90515999159123</c:v>
                </c:pt>
                <c:pt idx="95">
                  <c:v>240.14395881833443</c:v>
                </c:pt>
                <c:pt idx="96">
                  <c:v>73.361177946385681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B7D-4B15-B9AB-7EF401FA3A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4562976"/>
        <c:axId val="416806976"/>
      </c:lineChart>
      <c:catAx>
        <c:axId val="354562976"/>
        <c:scaling>
          <c:orientation val="minMax"/>
        </c:scaling>
        <c:delete val="1"/>
        <c:axPos val="b"/>
        <c:majorTickMark val="none"/>
        <c:minorTickMark val="none"/>
        <c:tickLblPos val="nextTo"/>
        <c:crossAx val="416806976"/>
        <c:crosses val="autoZero"/>
        <c:auto val="1"/>
        <c:lblAlgn val="ctr"/>
        <c:lblOffset val="100"/>
        <c:noMultiLvlLbl val="0"/>
      </c:catAx>
      <c:valAx>
        <c:axId val="4168069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4562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72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05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2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4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5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56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6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95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31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22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02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fld id="{9BCB47DD-A9B7-4873-B5FF-266E720BFE58}" type="datetimeFigureOut">
              <a:rPr lang="en-US" smtClean="0"/>
              <a:pPr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fld id="{84950C9E-A529-4F87-BFC9-241C0A36CC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06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288" y="474590"/>
            <a:ext cx="3121423" cy="31275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324" y="3916970"/>
            <a:ext cx="927735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Advanced Early Dengue Prediction and Exploration Service</a:t>
            </a:r>
          </a:p>
          <a:p>
            <a:pPr algn="ctr"/>
            <a:endParaRPr lang="en-US" sz="2400" dirty="0" smtClean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Dominic </a:t>
            </a:r>
            <a:r>
              <a:rPr lang="en-US" sz="2400" dirty="0" err="1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Ligot</a:t>
            </a:r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Claire </a:t>
            </a:r>
            <a:r>
              <a:rPr lang="en-US" sz="2400" dirty="0" err="1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Tayco</a:t>
            </a:r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</a:t>
            </a:r>
            <a:r>
              <a:rPr lang="en-US" sz="24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Jansen </a:t>
            </a:r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Lopez, Mark </a:t>
            </a:r>
            <a:r>
              <a:rPr lang="en-US" sz="24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Toledo</a:t>
            </a:r>
            <a:endParaRPr lang="en-US" sz="2400" dirty="0" smtClean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October 2019</a:t>
            </a:r>
            <a:endParaRPr lang="en-US" sz="20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338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AEDES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40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</a:t>
            </a:r>
            <a:r>
              <a:rPr lang="en-US" dirty="0" smtClean="0">
                <a:solidFill>
                  <a:srgbClr val="FFFF00"/>
                </a:solidFill>
              </a:rPr>
              <a:t>Literature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483" y="2134032"/>
            <a:ext cx="3501517" cy="3580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34032"/>
            <a:ext cx="3479779" cy="3580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850"/>
          <a:stretch/>
        </p:blipFill>
        <p:spPr>
          <a:xfrm>
            <a:off x="4095749" y="2134032"/>
            <a:ext cx="3904579" cy="35809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900" y="5927511"/>
            <a:ext cx="34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Caro, et. al. 2016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56110" y="5927510"/>
            <a:ext cx="34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Yang, et. al. 2016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9483" y="5927510"/>
            <a:ext cx="34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Chua et. al. 2018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952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 smtClean="0">
                <a:solidFill>
                  <a:srgbClr val="FFFF00"/>
                </a:solidFill>
              </a:rPr>
              <a:t>Impact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2217161"/>
            <a:ext cx="5153242" cy="3435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7390" y="3519055"/>
            <a:ext cx="11914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5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3831" y="3519055"/>
            <a:ext cx="31387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1,130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45382" y="4738472"/>
            <a:ext cx="166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Lives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59344" y="4738472"/>
            <a:ext cx="1887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New Cases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71309" y="2217161"/>
            <a:ext cx="56803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For </a:t>
            </a:r>
            <a:r>
              <a:rPr lang="en-US" sz="3200" dirty="0" smtClean="0">
                <a:solidFill>
                  <a:srgbClr val="FFFF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every single day</a:t>
            </a:r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we can reduce the lag in response time we save: 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719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time-series training for all regions</a:t>
            </a:r>
          </a:p>
          <a:p>
            <a:r>
              <a:rPr lang="en-US" dirty="0" smtClean="0"/>
              <a:t>Add satellite data for all target regions</a:t>
            </a:r>
          </a:p>
          <a:p>
            <a:r>
              <a:rPr lang="en-US" dirty="0" smtClean="0"/>
              <a:t>Recommend target areas for on the ground dengue case and deaths monitoring</a:t>
            </a:r>
          </a:p>
          <a:p>
            <a:r>
              <a:rPr lang="en-US" dirty="0" smtClean="0"/>
              <a:t>Set future thresholds for dengue epidemics and short list areas that will be </a:t>
            </a:r>
            <a:r>
              <a:rPr lang="en-US" smtClean="0"/>
              <a:t>hit first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16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AEDES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5" t="4989" r="12925" b="18821"/>
          <a:stretch/>
        </p:blipFill>
        <p:spPr>
          <a:xfrm>
            <a:off x="3719296" y="2130961"/>
            <a:ext cx="2037359" cy="3140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5" t="5896" r="14966" b="17914"/>
          <a:stretch/>
        </p:blipFill>
        <p:spPr>
          <a:xfrm>
            <a:off x="995959" y="2130959"/>
            <a:ext cx="2037359" cy="3140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8"/>
          <a:stretch/>
        </p:blipFill>
        <p:spPr>
          <a:xfrm>
            <a:off x="6442633" y="2130959"/>
            <a:ext cx="2037359" cy="3140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8"/>
          <a:stretch/>
        </p:blipFill>
        <p:spPr>
          <a:xfrm>
            <a:off x="9165970" y="2130959"/>
            <a:ext cx="2037359" cy="31401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5959" y="5480546"/>
            <a:ext cx="203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Dominic </a:t>
            </a:r>
            <a:r>
              <a:rPr lang="en-US" sz="2400" dirty="0" err="1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Ligot</a:t>
            </a:r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Project Lead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9295" y="5480545"/>
            <a:ext cx="203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Claire </a:t>
            </a:r>
            <a:r>
              <a:rPr lang="en-US" sz="2400" dirty="0" err="1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Tayco</a:t>
            </a: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Statistical Models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42633" y="5480545"/>
            <a:ext cx="203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Jansen Lopez</a:t>
            </a:r>
            <a:b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Geospatial Models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65969" y="5480544"/>
            <a:ext cx="203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Mark Toledo</a:t>
            </a:r>
            <a:b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Software Engineer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545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 smtClean="0"/>
              <a:t>Save Data. Save Lives</a:t>
            </a:r>
            <a:r>
              <a:rPr lang="en-US" sz="5400" dirty="0" smtClean="0"/>
              <a:t>.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rgbClr val="FFFF00"/>
                </a:solidFill>
              </a:rPr>
              <a:t>aedesproject.org</a:t>
            </a:r>
            <a:r>
              <a:rPr lang="en-US" sz="5400" dirty="0" smtClean="0"/>
              <a:t> 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288" y="873775"/>
            <a:ext cx="3121423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89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 smtClean="0">
                <a:solidFill>
                  <a:srgbClr val="FFFF00"/>
                </a:solidFill>
              </a:rPr>
              <a:t>Challenge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128837"/>
            <a:ext cx="3169944" cy="3929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5" y="2128837"/>
            <a:ext cx="3451627" cy="3929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759" y="2128838"/>
            <a:ext cx="3929062" cy="3929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55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Problem: </a:t>
            </a:r>
            <a:r>
              <a:rPr lang="en-US" dirty="0" smtClean="0"/>
              <a:t>Philippines Dengue Epidemic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588" r="7146"/>
          <a:stretch/>
        </p:blipFill>
        <p:spPr>
          <a:xfrm>
            <a:off x="342900" y="3948979"/>
            <a:ext cx="3733800" cy="2416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299" y="3948979"/>
            <a:ext cx="3624263" cy="2416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735" y="3948979"/>
            <a:ext cx="3626529" cy="2416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0655" y="1883558"/>
            <a:ext cx="38747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1,107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99465" y="1883558"/>
            <a:ext cx="54446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271,000+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86745" y="3102975"/>
            <a:ext cx="166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Deaths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77936" y="3102975"/>
            <a:ext cx="1887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Cases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6458639"/>
            <a:ext cx="314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Source: Department of Health</a:t>
            </a:r>
            <a:endParaRPr lang="en-US" sz="1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993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Problem: </a:t>
            </a:r>
            <a:r>
              <a:rPr lang="en-US" dirty="0" smtClean="0"/>
              <a:t>Philippines Dengue Epidemic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0655" y="1883558"/>
            <a:ext cx="38747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1,107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99465" y="1883558"/>
            <a:ext cx="54446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271,000+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86745" y="3102975"/>
            <a:ext cx="166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Deaths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77936" y="3102975"/>
            <a:ext cx="1887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Cases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727" y="4294909"/>
            <a:ext cx="108065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Reporting is manual and dengue data is delayed.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Public Health Sector’s resources are limited.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We need to move the emphasis from treatment to prevention.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2900" y="6458639"/>
            <a:ext cx="314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Source: Department of Health</a:t>
            </a:r>
            <a:endParaRPr lang="en-US" sz="1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853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 smtClean="0">
                <a:solidFill>
                  <a:srgbClr val="FFFF00"/>
                </a:solidFill>
              </a:rPr>
              <a:t>Advanced Dengue Prediction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4114799"/>
            <a:ext cx="3773716" cy="1981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781" b="23598"/>
          <a:stretch/>
        </p:blipFill>
        <p:spPr>
          <a:xfrm>
            <a:off x="4209142" y="4114799"/>
            <a:ext cx="3773716" cy="1981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7383" b="10706"/>
          <a:stretch/>
        </p:blipFill>
        <p:spPr>
          <a:xfrm>
            <a:off x="8170634" y="4114799"/>
            <a:ext cx="3773716" cy="19812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900" y="2117913"/>
            <a:ext cx="11396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Correlate dengue cases and deaths with </a:t>
            </a:r>
            <a:r>
              <a:rPr lang="en-US" sz="3200" dirty="0" smtClean="0">
                <a:solidFill>
                  <a:srgbClr val="FFFF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real-time data </a:t>
            </a:r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from climate, google searches, and satellite maps, giving an advance indicator of when dengue will emerge and potential dengue hotspot locations. 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18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10"/>
          <p:cNvSpPr/>
          <p:nvPr/>
        </p:nvSpPr>
        <p:spPr>
          <a:xfrm>
            <a:off x="170121" y="3316301"/>
            <a:ext cx="11844670" cy="40403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The </a:t>
            </a:r>
            <a:r>
              <a:rPr lang="en-US" dirty="0" smtClean="0">
                <a:solidFill>
                  <a:srgbClr val="FFFF00"/>
                </a:solidFill>
              </a:rPr>
              <a:t>Dengue Data Cycle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43722"/>
          <a:stretch/>
        </p:blipFill>
        <p:spPr>
          <a:xfrm>
            <a:off x="457072" y="2741088"/>
            <a:ext cx="1555280" cy="1554465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3722" r="16420"/>
          <a:stretch/>
        </p:blipFill>
        <p:spPr>
          <a:xfrm>
            <a:off x="2874536" y="2741088"/>
            <a:ext cx="1550088" cy="1554465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50513" b="23598"/>
          <a:stretch/>
        </p:blipFill>
        <p:spPr>
          <a:xfrm>
            <a:off x="5277869" y="2741088"/>
            <a:ext cx="1555177" cy="1554465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" r="33543"/>
          <a:stretch/>
        </p:blipFill>
        <p:spPr>
          <a:xfrm>
            <a:off x="7643702" y="2741088"/>
            <a:ext cx="1550502" cy="1554465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6271" y="2741088"/>
            <a:ext cx="1566968" cy="1554465"/>
          </a:xfrm>
          <a:prstGeom prst="ellipse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072" y="4639933"/>
            <a:ext cx="155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Climate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Creates mosquito breeding environments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74536" y="4639933"/>
            <a:ext cx="155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Mosquitoes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Get infected and spread cases of disease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05877" y="4639933"/>
            <a:ext cx="155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Searches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Triggered by public alarm and spread of cases and deaths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38924" y="4639933"/>
            <a:ext cx="15552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Deaths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Occur if cases are untreated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27959" y="4639933"/>
            <a:ext cx="15552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Reports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Cases and deaths are reported to Department of Health (2-3 months lag)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091" y="2341418"/>
            <a:ext cx="2022764" cy="38373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044075" y="2341418"/>
            <a:ext cx="2022764" cy="38373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811060" y="2341418"/>
            <a:ext cx="2022764" cy="38373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41123" y="1949496"/>
            <a:ext cx="118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  <a:endParaRPr lang="en-US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89928" y="1949496"/>
            <a:ext cx="118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  <a:endParaRPr lang="en-US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28853" y="1949496"/>
            <a:ext cx="118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  <a:endParaRPr lang="en-US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135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Searches for </a:t>
            </a:r>
            <a:r>
              <a:rPr lang="en-US" dirty="0" smtClean="0">
                <a:solidFill>
                  <a:srgbClr val="FFFF00"/>
                </a:solidFill>
              </a:rPr>
              <a:t>Dengue</a:t>
            </a:r>
            <a:r>
              <a:rPr lang="en-US" dirty="0" smtClean="0"/>
              <a:t>: Epidemic of Panic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795349"/>
              </p:ext>
            </p:extLst>
          </p:nvPr>
        </p:nvGraphicFramePr>
        <p:xfrm>
          <a:off x="263236" y="1690689"/>
          <a:ext cx="11693236" cy="4646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9391650" y="2037347"/>
            <a:ext cx="895350" cy="2381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391650" y="3036770"/>
            <a:ext cx="895350" cy="2381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53600" y="3493971"/>
            <a:ext cx="419100" cy="228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3234" y="6337300"/>
            <a:ext cx="3971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Source: Google Searches (% Growth, January 2017 = 1)</a:t>
            </a:r>
            <a:endParaRPr lang="en-US" sz="1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851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466850"/>
            <a:ext cx="12192000" cy="539115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Correlating: </a:t>
            </a:r>
            <a:r>
              <a:rPr lang="en-US" dirty="0" smtClean="0">
                <a:solidFill>
                  <a:srgbClr val="FFFF00"/>
                </a:solidFill>
              </a:rPr>
              <a:t>Dengue Cases and Deaths</a:t>
            </a:r>
            <a:endParaRPr lang="en-US" dirty="0">
              <a:solidFill>
                <a:srgbClr val="FFFF00"/>
              </a:solidFill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458394"/>
              </p:ext>
            </p:extLst>
          </p:nvPr>
        </p:nvGraphicFramePr>
        <p:xfrm>
          <a:off x="95250" y="1690688"/>
          <a:ext cx="12001500" cy="4711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495300" y="2057400"/>
            <a:ext cx="8458200" cy="36576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48750" y="2057400"/>
            <a:ext cx="2895600" cy="3657600"/>
          </a:xfrm>
          <a:prstGeom prst="rect">
            <a:avLst/>
          </a:prstGeom>
          <a:solidFill>
            <a:schemeClr val="accent4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2533650"/>
            <a:ext cx="169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Training Period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R2 = 85%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48900" y="2533649"/>
            <a:ext cx="169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Testing Period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R2 = 69%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804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dirty="0" smtClean="0">
                <a:solidFill>
                  <a:srgbClr val="FFFF00"/>
                </a:solidFill>
              </a:rPr>
              <a:t>Mosquito Hotpots </a:t>
            </a:r>
            <a:r>
              <a:rPr lang="en-US" dirty="0" smtClean="0"/>
              <a:t>From Satellite Images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938074"/>
            <a:ext cx="3977731" cy="3643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612" y="1938074"/>
            <a:ext cx="6859463" cy="364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6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330</Words>
  <Application>Microsoft Office PowerPoint</Application>
  <PresentationFormat>Widescreen</PresentationFormat>
  <Paragraphs>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Roboto Condensed Light</vt:lpstr>
      <vt:lpstr>Office Theme</vt:lpstr>
      <vt:lpstr>PowerPoint Presentation</vt:lpstr>
      <vt:lpstr>Our Challenge</vt:lpstr>
      <vt:lpstr>The Problem: Philippines Dengue Epidemic</vt:lpstr>
      <vt:lpstr>The Problem: Philippines Dengue Epidemic</vt:lpstr>
      <vt:lpstr>Solution: Advanced Dengue Prediction</vt:lpstr>
      <vt:lpstr>Capturing The Dengue Data Cycle</vt:lpstr>
      <vt:lpstr>Searches for Dengue: Epidemic of Panic</vt:lpstr>
      <vt:lpstr>Correlating: Dengue Cases and Deaths</vt:lpstr>
      <vt:lpstr>Finding Mosquito Hotpots From Satellite Images</vt:lpstr>
      <vt:lpstr>AEDES Dashboard</vt:lpstr>
      <vt:lpstr>Related Literature</vt:lpstr>
      <vt:lpstr>Our Impact</vt:lpstr>
      <vt:lpstr>Next Steps</vt:lpstr>
      <vt:lpstr>Team AEDES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CirroLytix</dc:creator>
  <cp:lastModifiedBy>CirroLytix</cp:lastModifiedBy>
  <cp:revision>31</cp:revision>
  <dcterms:created xsi:type="dcterms:W3CDTF">2019-10-18T04:55:25Z</dcterms:created>
  <dcterms:modified xsi:type="dcterms:W3CDTF">2019-10-19T13:30:46Z</dcterms:modified>
</cp:coreProperties>
</file>